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1"/>
  </p:notesMasterIdLst>
  <p:sldIdLst>
    <p:sldId id="343" r:id="rId2"/>
    <p:sldId id="334" r:id="rId3"/>
    <p:sldId id="335" r:id="rId4"/>
    <p:sldId id="359" r:id="rId5"/>
    <p:sldId id="336" r:id="rId6"/>
    <p:sldId id="358" r:id="rId7"/>
    <p:sldId id="346" r:id="rId8"/>
    <p:sldId id="354" r:id="rId9"/>
    <p:sldId id="345" r:id="rId10"/>
    <p:sldId id="347" r:id="rId11"/>
    <p:sldId id="348" r:id="rId12"/>
    <p:sldId id="355" r:id="rId13"/>
    <p:sldId id="349" r:id="rId14"/>
    <p:sldId id="356" r:id="rId15"/>
    <p:sldId id="350" r:id="rId16"/>
    <p:sldId id="351" r:id="rId17"/>
    <p:sldId id="352" r:id="rId18"/>
    <p:sldId id="357" r:id="rId19"/>
    <p:sldId id="353" r:id="rId20"/>
    <p:sldId id="344" r:id="rId21"/>
    <p:sldId id="296" r:id="rId22"/>
    <p:sldId id="305" r:id="rId23"/>
    <p:sldId id="297" r:id="rId24"/>
    <p:sldId id="331" r:id="rId25"/>
    <p:sldId id="302" r:id="rId26"/>
    <p:sldId id="326" r:id="rId27"/>
    <p:sldId id="260" r:id="rId28"/>
    <p:sldId id="304" r:id="rId29"/>
    <p:sldId id="309" r:id="rId30"/>
    <p:sldId id="327" r:id="rId31"/>
    <p:sldId id="312" r:id="rId32"/>
    <p:sldId id="322" r:id="rId33"/>
    <p:sldId id="316" r:id="rId34"/>
    <p:sldId id="317" r:id="rId35"/>
    <p:sldId id="313" r:id="rId36"/>
    <p:sldId id="314" r:id="rId37"/>
    <p:sldId id="315" r:id="rId38"/>
    <p:sldId id="333" r:id="rId39"/>
    <p:sldId id="320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Lora" pitchFamily="2" charset="0"/>
      <p:regular r:id="rId46"/>
      <p:bold r:id="rId47"/>
      <p:italic r:id="rId48"/>
      <p:boldItalic r:id="rId49"/>
    </p:embeddedFont>
    <p:embeddedFont>
      <p:font typeface="Quattrocento Sans" panose="020B0502050000020003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Final presentation" id="{6B36B683-06C9-4C3F-BE0A-4B28488FEBFA}">
          <p14:sldIdLst>
            <p14:sldId id="343"/>
            <p14:sldId id="334"/>
            <p14:sldId id="335"/>
            <p14:sldId id="359"/>
            <p14:sldId id="336"/>
            <p14:sldId id="358"/>
            <p14:sldId id="346"/>
            <p14:sldId id="354"/>
            <p14:sldId id="345"/>
            <p14:sldId id="347"/>
            <p14:sldId id="348"/>
            <p14:sldId id="355"/>
            <p14:sldId id="349"/>
            <p14:sldId id="356"/>
            <p14:sldId id="350"/>
            <p14:sldId id="351"/>
            <p14:sldId id="352"/>
            <p14:sldId id="357"/>
            <p14:sldId id="353"/>
            <p14:sldId id="344"/>
          </p14:sldIdLst>
        </p14:section>
        <p14:section name="Project proposal" id="{C0241B43-6C3C-477C-A035-E3E65CE0CC3E}">
          <p14:sldIdLst/>
        </p14:section>
        <p14:section name="Aleksandra" id="{81038835-1AA7-41C3-B606-7954D8FB6234}">
          <p14:sldIdLst>
            <p14:sldId id="296"/>
            <p14:sldId id="305"/>
            <p14:sldId id="297"/>
            <p14:sldId id="331"/>
          </p14:sldIdLst>
        </p14:section>
        <p14:section name="Nina" id="{57C417D5-CE15-4434-B6FC-BA8137CE1148}">
          <p14:sldIdLst>
            <p14:sldId id="302"/>
            <p14:sldId id="326"/>
            <p14:sldId id="260"/>
            <p14:sldId id="304"/>
            <p14:sldId id="309"/>
            <p14:sldId id="327"/>
          </p14:sldIdLst>
        </p14:section>
        <p14:section name="Amena Mariam" id="{C1C8FFEC-4CA3-4B0B-8017-F302248724BD}">
          <p14:sldIdLst>
            <p14:sldId id="312"/>
            <p14:sldId id="322"/>
            <p14:sldId id="316"/>
            <p14:sldId id="317"/>
            <p14:sldId id="313"/>
            <p14:sldId id="314"/>
            <p14:sldId id="315"/>
            <p14:sldId id="333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ECB6"/>
    <a:srgbClr val="E6D1F2"/>
    <a:srgbClr val="09C4EC"/>
    <a:srgbClr val="D9C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FA0509-400B-4A13-A6DD-DC8C45F6A963}" v="47" dt="2022-07-17T10:12:03.428"/>
    <p1510:client id="{B45DC99F-9FD0-4D66-8D99-376E12BCF9EA}" v="1" dt="2022-07-17T11:52:23.582"/>
  </p1510:revLst>
</p1510:revInfo>
</file>

<file path=ppt/tableStyles.xml><?xml version="1.0" encoding="utf-8"?>
<a:tblStyleLst xmlns:a="http://schemas.openxmlformats.org/drawingml/2006/main" def="{DA5B2040-0373-4AB5-8C16-54180E59C3D7}">
  <a:tblStyle styleId="{DA5B2040-0373-4AB5-8C16-54180E59C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83C8C0-4F54-423C-8FE9-BE38F65F23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47" autoAdjust="0"/>
  </p:normalViewPr>
  <p:slideViewPr>
    <p:cSldViewPr snapToGrid="0">
      <p:cViewPr varScale="1">
        <p:scale>
          <a:sx n="78" d="100"/>
          <a:sy n="78" d="100"/>
        </p:scale>
        <p:origin x="9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na Droste" userId="1edfd732-d7c9-46f5-9b88-169112d0488b" providerId="ADAL" clId="{B45DC99F-9FD0-4D66-8D99-376E12BCF9EA}"/>
    <pc:docChg chg="undo custSel addSld delSld modSld modMainMaster addSection modSection">
      <pc:chgData name="Nina Droste" userId="1edfd732-d7c9-46f5-9b88-169112d0488b" providerId="ADAL" clId="{B45DC99F-9FD0-4D66-8D99-376E12BCF9EA}" dt="2022-07-17T11:52:54.144" v="115" actId="14100"/>
      <pc:docMkLst>
        <pc:docMk/>
      </pc:docMkLst>
      <pc:sldChg chg="mod modTransition modShow">
        <pc:chgData name="Nina Droste" userId="1edfd732-d7c9-46f5-9b88-169112d0488b" providerId="ADAL" clId="{B45DC99F-9FD0-4D66-8D99-376E12BCF9EA}" dt="2022-07-17T11:52:23.581" v="114"/>
        <pc:sldMkLst>
          <pc:docMk/>
          <pc:sldMk cId="0" sldId="260"/>
        </pc:sldMkLst>
      </pc:sldChg>
      <pc:sldChg chg="modSp mod modTransition modShow">
        <pc:chgData name="Nina Droste" userId="1edfd732-d7c9-46f5-9b88-169112d0488b" providerId="ADAL" clId="{B45DC99F-9FD0-4D66-8D99-376E12BCF9EA}" dt="2022-07-17T11:52:23.581" v="114"/>
        <pc:sldMkLst>
          <pc:docMk/>
          <pc:sldMk cId="1953757141" sldId="296"/>
        </pc:sldMkLst>
        <pc:spChg chg="mod">
          <ac:chgData name="Nina Droste" userId="1edfd732-d7c9-46f5-9b88-169112d0488b" providerId="ADAL" clId="{B45DC99F-9FD0-4D66-8D99-376E12BCF9EA}" dt="2022-07-13T12:26:02.988" v="25" actId="20577"/>
          <ac:spMkLst>
            <pc:docMk/>
            <pc:sldMk cId="1953757141" sldId="296"/>
            <ac:spMk id="2" creationId="{A3096E63-8829-5AC5-490C-9AFF2CB17A6C}"/>
          </ac:spMkLst>
        </pc:spChg>
      </pc:sldChg>
      <pc:sldChg chg="mod modTransition modShow">
        <pc:chgData name="Nina Droste" userId="1edfd732-d7c9-46f5-9b88-169112d0488b" providerId="ADAL" clId="{B45DC99F-9FD0-4D66-8D99-376E12BCF9EA}" dt="2022-07-17T11:52:23.581" v="114"/>
        <pc:sldMkLst>
          <pc:docMk/>
          <pc:sldMk cId="1676416394" sldId="297"/>
        </pc:sldMkLst>
      </pc:sldChg>
      <pc:sldChg chg="mod modTransition modShow">
        <pc:chgData name="Nina Droste" userId="1edfd732-d7c9-46f5-9b88-169112d0488b" providerId="ADAL" clId="{B45DC99F-9FD0-4D66-8D99-376E12BCF9EA}" dt="2022-07-17T11:52:23.581" v="114"/>
        <pc:sldMkLst>
          <pc:docMk/>
          <pc:sldMk cId="3731420000" sldId="302"/>
        </pc:sldMkLst>
      </pc:sldChg>
      <pc:sldChg chg="mod modTransition modShow">
        <pc:chgData name="Nina Droste" userId="1edfd732-d7c9-46f5-9b88-169112d0488b" providerId="ADAL" clId="{B45DC99F-9FD0-4D66-8D99-376E12BCF9EA}" dt="2022-07-17T11:52:23.581" v="114"/>
        <pc:sldMkLst>
          <pc:docMk/>
          <pc:sldMk cId="293426587" sldId="304"/>
        </pc:sldMkLst>
      </pc:sldChg>
      <pc:sldChg chg="mod modTransition modShow">
        <pc:chgData name="Nina Droste" userId="1edfd732-d7c9-46f5-9b88-169112d0488b" providerId="ADAL" clId="{B45DC99F-9FD0-4D66-8D99-376E12BCF9EA}" dt="2022-07-17T11:52:23.581" v="114"/>
        <pc:sldMkLst>
          <pc:docMk/>
          <pc:sldMk cId="1731064945" sldId="305"/>
        </pc:sldMkLst>
      </pc:sldChg>
      <pc:sldChg chg="mod modTransition modShow">
        <pc:chgData name="Nina Droste" userId="1edfd732-d7c9-46f5-9b88-169112d0488b" providerId="ADAL" clId="{B45DC99F-9FD0-4D66-8D99-376E12BCF9EA}" dt="2022-07-17T11:52:23.581" v="114"/>
        <pc:sldMkLst>
          <pc:docMk/>
          <pc:sldMk cId="816490007" sldId="309"/>
        </pc:sldMkLst>
      </pc:sldChg>
      <pc:sldChg chg="mod modTransition modShow">
        <pc:chgData name="Nina Droste" userId="1edfd732-d7c9-46f5-9b88-169112d0488b" providerId="ADAL" clId="{B45DC99F-9FD0-4D66-8D99-376E12BCF9EA}" dt="2022-07-17T11:52:23.581" v="114"/>
        <pc:sldMkLst>
          <pc:docMk/>
          <pc:sldMk cId="104774002" sldId="312"/>
        </pc:sldMkLst>
      </pc:sldChg>
      <pc:sldChg chg="mod modTransition modShow">
        <pc:chgData name="Nina Droste" userId="1edfd732-d7c9-46f5-9b88-169112d0488b" providerId="ADAL" clId="{B45DC99F-9FD0-4D66-8D99-376E12BCF9EA}" dt="2022-07-17T11:52:23.581" v="114"/>
        <pc:sldMkLst>
          <pc:docMk/>
          <pc:sldMk cId="4073534381" sldId="313"/>
        </pc:sldMkLst>
      </pc:sldChg>
      <pc:sldChg chg="modSp mod modTransition modShow">
        <pc:chgData name="Nina Droste" userId="1edfd732-d7c9-46f5-9b88-169112d0488b" providerId="ADAL" clId="{B45DC99F-9FD0-4D66-8D99-376E12BCF9EA}" dt="2022-07-17T11:52:54.144" v="115" actId="14100"/>
        <pc:sldMkLst>
          <pc:docMk/>
          <pc:sldMk cId="3856547729" sldId="314"/>
        </pc:sldMkLst>
        <pc:spChg chg="mod">
          <ac:chgData name="Nina Droste" userId="1edfd732-d7c9-46f5-9b88-169112d0488b" providerId="ADAL" clId="{B45DC99F-9FD0-4D66-8D99-376E12BCF9EA}" dt="2022-07-17T11:52:54.144" v="115" actId="14100"/>
          <ac:spMkLst>
            <pc:docMk/>
            <pc:sldMk cId="3856547729" sldId="314"/>
            <ac:spMk id="11" creationId="{6F66F65F-A38B-6285-4DD4-E2586738BAE6}"/>
          </ac:spMkLst>
        </pc:spChg>
      </pc:sldChg>
      <pc:sldChg chg="mod modTransition modShow">
        <pc:chgData name="Nina Droste" userId="1edfd732-d7c9-46f5-9b88-169112d0488b" providerId="ADAL" clId="{B45DC99F-9FD0-4D66-8D99-376E12BCF9EA}" dt="2022-07-17T11:52:23.581" v="114"/>
        <pc:sldMkLst>
          <pc:docMk/>
          <pc:sldMk cId="3344235837" sldId="315"/>
        </pc:sldMkLst>
      </pc:sldChg>
      <pc:sldChg chg="mod modTransition modShow">
        <pc:chgData name="Nina Droste" userId="1edfd732-d7c9-46f5-9b88-169112d0488b" providerId="ADAL" clId="{B45DC99F-9FD0-4D66-8D99-376E12BCF9EA}" dt="2022-07-17T11:52:23.581" v="114"/>
        <pc:sldMkLst>
          <pc:docMk/>
          <pc:sldMk cId="3228161057" sldId="316"/>
        </pc:sldMkLst>
      </pc:sldChg>
      <pc:sldChg chg="mod modTransition modShow">
        <pc:chgData name="Nina Droste" userId="1edfd732-d7c9-46f5-9b88-169112d0488b" providerId="ADAL" clId="{B45DC99F-9FD0-4D66-8D99-376E12BCF9EA}" dt="2022-07-17T11:52:23.581" v="114"/>
        <pc:sldMkLst>
          <pc:docMk/>
          <pc:sldMk cId="1887655893" sldId="317"/>
        </pc:sldMkLst>
      </pc:sldChg>
      <pc:sldChg chg="add del mod modTransition modShow">
        <pc:chgData name="Nina Droste" userId="1edfd732-d7c9-46f5-9b88-169112d0488b" providerId="ADAL" clId="{B45DC99F-9FD0-4D66-8D99-376E12BCF9EA}" dt="2022-07-17T11:52:23.581" v="114"/>
        <pc:sldMkLst>
          <pc:docMk/>
          <pc:sldMk cId="1502924482" sldId="320"/>
        </pc:sldMkLst>
      </pc:sldChg>
      <pc:sldChg chg="mod modTransition modShow">
        <pc:chgData name="Nina Droste" userId="1edfd732-d7c9-46f5-9b88-169112d0488b" providerId="ADAL" clId="{B45DC99F-9FD0-4D66-8D99-376E12BCF9EA}" dt="2022-07-17T11:52:23.581" v="114"/>
        <pc:sldMkLst>
          <pc:docMk/>
          <pc:sldMk cId="1244343416" sldId="322"/>
        </pc:sldMkLst>
      </pc:sldChg>
      <pc:sldChg chg="mod modTransition modShow">
        <pc:chgData name="Nina Droste" userId="1edfd732-d7c9-46f5-9b88-169112d0488b" providerId="ADAL" clId="{B45DC99F-9FD0-4D66-8D99-376E12BCF9EA}" dt="2022-07-17T11:52:23.581" v="114"/>
        <pc:sldMkLst>
          <pc:docMk/>
          <pc:sldMk cId="509734218" sldId="326"/>
        </pc:sldMkLst>
      </pc:sldChg>
      <pc:sldChg chg="mod modTransition modShow">
        <pc:chgData name="Nina Droste" userId="1edfd732-d7c9-46f5-9b88-169112d0488b" providerId="ADAL" clId="{B45DC99F-9FD0-4D66-8D99-376E12BCF9EA}" dt="2022-07-17T11:52:23.581" v="114"/>
        <pc:sldMkLst>
          <pc:docMk/>
          <pc:sldMk cId="2250915153" sldId="327"/>
        </pc:sldMkLst>
      </pc:sldChg>
      <pc:sldChg chg="mod modTransition modShow">
        <pc:chgData name="Nina Droste" userId="1edfd732-d7c9-46f5-9b88-169112d0488b" providerId="ADAL" clId="{B45DC99F-9FD0-4D66-8D99-376E12BCF9EA}" dt="2022-07-17T11:52:23.581" v="114"/>
        <pc:sldMkLst>
          <pc:docMk/>
          <pc:sldMk cId="1102827690" sldId="331"/>
        </pc:sldMkLst>
      </pc:sldChg>
      <pc:sldChg chg="mod modTransition modShow">
        <pc:chgData name="Nina Droste" userId="1edfd732-d7c9-46f5-9b88-169112d0488b" providerId="ADAL" clId="{B45DC99F-9FD0-4D66-8D99-376E12BCF9EA}" dt="2022-07-17T11:52:23.581" v="114"/>
        <pc:sldMkLst>
          <pc:docMk/>
          <pc:sldMk cId="927930613" sldId="333"/>
        </pc:sldMkLst>
      </pc:sldChg>
      <pc:sldChg chg="add modTransition">
        <pc:chgData name="Nina Droste" userId="1edfd732-d7c9-46f5-9b88-169112d0488b" providerId="ADAL" clId="{B45DC99F-9FD0-4D66-8D99-376E12BCF9EA}" dt="2022-07-17T11:52:23.581" v="114"/>
        <pc:sldMkLst>
          <pc:docMk/>
          <pc:sldMk cId="4028750367" sldId="334"/>
        </pc:sldMkLst>
      </pc:sldChg>
      <pc:sldChg chg="add modTransition">
        <pc:chgData name="Nina Droste" userId="1edfd732-d7c9-46f5-9b88-169112d0488b" providerId="ADAL" clId="{B45DC99F-9FD0-4D66-8D99-376E12BCF9EA}" dt="2022-07-17T11:52:23.581" v="114"/>
        <pc:sldMkLst>
          <pc:docMk/>
          <pc:sldMk cId="2200210887" sldId="335"/>
        </pc:sldMkLst>
      </pc:sldChg>
      <pc:sldChg chg="modSp add mod modTransition">
        <pc:chgData name="Nina Droste" userId="1edfd732-d7c9-46f5-9b88-169112d0488b" providerId="ADAL" clId="{B45DC99F-9FD0-4D66-8D99-376E12BCF9EA}" dt="2022-07-17T11:52:23.581" v="114"/>
        <pc:sldMkLst>
          <pc:docMk/>
          <pc:sldMk cId="458279318" sldId="336"/>
        </pc:sldMkLst>
        <pc:picChg chg="mod">
          <ac:chgData name="Nina Droste" userId="1edfd732-d7c9-46f5-9b88-169112d0488b" providerId="ADAL" clId="{B45DC99F-9FD0-4D66-8D99-376E12BCF9EA}" dt="2022-07-17T11:51:27.112" v="107" actId="1076"/>
          <ac:picMkLst>
            <pc:docMk/>
            <pc:sldMk cId="458279318" sldId="336"/>
            <ac:picMk id="7" creationId="{28705A4C-1716-9009-3BAA-10D53878F6BD}"/>
          </ac:picMkLst>
        </pc:picChg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4072285114" sldId="337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3813889" sldId="338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856464328" sldId="339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3928308700" sldId="340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280674186" sldId="341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2195826500" sldId="342"/>
        </pc:sldMkLst>
      </pc:sldChg>
      <pc:sldChg chg="add modTransition">
        <pc:chgData name="Nina Droste" userId="1edfd732-d7c9-46f5-9b88-169112d0488b" providerId="ADAL" clId="{B45DC99F-9FD0-4D66-8D99-376E12BCF9EA}" dt="2022-07-17T11:52:23.581" v="114"/>
        <pc:sldMkLst>
          <pc:docMk/>
          <pc:sldMk cId="3980026980" sldId="343"/>
        </pc:sldMkLst>
      </pc:sldChg>
      <pc:sldChg chg="add modTransition">
        <pc:chgData name="Nina Droste" userId="1edfd732-d7c9-46f5-9b88-169112d0488b" providerId="ADAL" clId="{B45DC99F-9FD0-4D66-8D99-376E12BCF9EA}" dt="2022-07-17T11:52:23.581" v="114"/>
        <pc:sldMkLst>
          <pc:docMk/>
          <pc:sldMk cId="777635218" sldId="344"/>
        </pc:sldMkLst>
      </pc:sldChg>
      <pc:sldChg chg="modSp mod modTransition">
        <pc:chgData name="Nina Droste" userId="1edfd732-d7c9-46f5-9b88-169112d0488b" providerId="ADAL" clId="{B45DC99F-9FD0-4D66-8D99-376E12BCF9EA}" dt="2022-07-17T11:52:23.581" v="114"/>
        <pc:sldMkLst>
          <pc:docMk/>
          <pc:sldMk cId="314250479" sldId="345"/>
        </pc:sldMkLst>
        <pc:spChg chg="mod">
          <ac:chgData name="Nina Droste" userId="1edfd732-d7c9-46f5-9b88-169112d0488b" providerId="ADAL" clId="{B45DC99F-9FD0-4D66-8D99-376E12BCF9EA}" dt="2022-07-17T11:49:25.567" v="65" actId="14100"/>
          <ac:spMkLst>
            <pc:docMk/>
            <pc:sldMk cId="314250479" sldId="345"/>
            <ac:spMk id="4" creationId="{6C396363-5B89-BD18-5D98-F6F3C3303662}"/>
          </ac:spMkLst>
        </pc:spChg>
      </pc:sldChg>
      <pc:sldChg chg="modSp mod modTransition">
        <pc:chgData name="Nina Droste" userId="1edfd732-d7c9-46f5-9b88-169112d0488b" providerId="ADAL" clId="{B45DC99F-9FD0-4D66-8D99-376E12BCF9EA}" dt="2022-07-17T11:52:23.581" v="114"/>
        <pc:sldMkLst>
          <pc:docMk/>
          <pc:sldMk cId="2100600765" sldId="346"/>
        </pc:sldMkLst>
        <pc:spChg chg="mod">
          <ac:chgData name="Nina Droste" userId="1edfd732-d7c9-46f5-9b88-169112d0488b" providerId="ADAL" clId="{B45DC99F-9FD0-4D66-8D99-376E12BCF9EA}" dt="2022-07-17T11:49:34.215" v="67" actId="14100"/>
          <ac:spMkLst>
            <pc:docMk/>
            <pc:sldMk cId="2100600765" sldId="346"/>
            <ac:spMk id="4" creationId="{82022F31-F088-14A9-F56D-FA1F3FBF6106}"/>
          </ac:spMkLst>
        </pc:spChg>
      </pc:sldChg>
      <pc:sldChg chg="modSp mod modTransition">
        <pc:chgData name="Nina Droste" userId="1edfd732-d7c9-46f5-9b88-169112d0488b" providerId="ADAL" clId="{B45DC99F-9FD0-4D66-8D99-376E12BCF9EA}" dt="2022-07-17T11:52:23.581" v="114"/>
        <pc:sldMkLst>
          <pc:docMk/>
          <pc:sldMk cId="985493080" sldId="347"/>
        </pc:sldMkLst>
        <pc:spChg chg="mod">
          <ac:chgData name="Nina Droste" userId="1edfd732-d7c9-46f5-9b88-169112d0488b" providerId="ADAL" clId="{B45DC99F-9FD0-4D66-8D99-376E12BCF9EA}" dt="2022-07-17T11:48:48.274" v="52" actId="20577"/>
          <ac:spMkLst>
            <pc:docMk/>
            <pc:sldMk cId="985493080" sldId="347"/>
            <ac:spMk id="2" creationId="{7FD2EF60-F58E-4434-8300-C7464A1854ED}"/>
          </ac:spMkLst>
        </pc:spChg>
        <pc:spChg chg="mod">
          <ac:chgData name="Nina Droste" userId="1edfd732-d7c9-46f5-9b88-169112d0488b" providerId="ADAL" clId="{B45DC99F-9FD0-4D66-8D99-376E12BCF9EA}" dt="2022-07-17T11:49:21.212" v="64" actId="14100"/>
          <ac:spMkLst>
            <pc:docMk/>
            <pc:sldMk cId="985493080" sldId="347"/>
            <ac:spMk id="4" creationId="{E34718B0-87E0-A024-994E-008A83EA3F14}"/>
          </ac:spMkLst>
        </pc:spChg>
      </pc:sldChg>
      <pc:sldChg chg="modSp mod modTransition">
        <pc:chgData name="Nina Droste" userId="1edfd732-d7c9-46f5-9b88-169112d0488b" providerId="ADAL" clId="{B45DC99F-9FD0-4D66-8D99-376E12BCF9EA}" dt="2022-07-17T11:52:23.581" v="114"/>
        <pc:sldMkLst>
          <pc:docMk/>
          <pc:sldMk cId="1131177886" sldId="348"/>
        </pc:sldMkLst>
        <pc:spChg chg="mod">
          <ac:chgData name="Nina Droste" userId="1edfd732-d7c9-46f5-9b88-169112d0488b" providerId="ADAL" clId="{B45DC99F-9FD0-4D66-8D99-376E12BCF9EA}" dt="2022-07-17T11:49:05.373" v="61" actId="20577"/>
          <ac:spMkLst>
            <pc:docMk/>
            <pc:sldMk cId="1131177886" sldId="348"/>
            <ac:spMk id="2" creationId="{0BDB2238-7812-54D6-FCB2-69A992DFEEDD}"/>
          </ac:spMkLst>
        </pc:spChg>
        <pc:spChg chg="mod">
          <ac:chgData name="Nina Droste" userId="1edfd732-d7c9-46f5-9b88-169112d0488b" providerId="ADAL" clId="{B45DC99F-9FD0-4D66-8D99-376E12BCF9EA}" dt="2022-07-17T11:49:16.059" v="63" actId="14100"/>
          <ac:spMkLst>
            <pc:docMk/>
            <pc:sldMk cId="1131177886" sldId="348"/>
            <ac:spMk id="4" creationId="{CAD06148-7159-F4CD-438E-ABE57503A4E6}"/>
          </ac:spMkLst>
        </pc:spChg>
      </pc:sldChg>
      <pc:sldChg chg="modSp mod modTransition">
        <pc:chgData name="Nina Droste" userId="1edfd732-d7c9-46f5-9b88-169112d0488b" providerId="ADAL" clId="{B45DC99F-9FD0-4D66-8D99-376E12BCF9EA}" dt="2022-07-17T11:52:23.581" v="114"/>
        <pc:sldMkLst>
          <pc:docMk/>
          <pc:sldMk cId="691478654" sldId="349"/>
        </pc:sldMkLst>
        <pc:spChg chg="mod">
          <ac:chgData name="Nina Droste" userId="1edfd732-d7c9-46f5-9b88-169112d0488b" providerId="ADAL" clId="{B45DC99F-9FD0-4D66-8D99-376E12BCF9EA}" dt="2022-07-17T11:50:40.691" v="96" actId="12"/>
          <ac:spMkLst>
            <pc:docMk/>
            <pc:sldMk cId="691478654" sldId="349"/>
            <ac:spMk id="2" creationId="{CD2DC949-ADE2-19AD-86E8-D3F68D455F42}"/>
          </ac:spMkLst>
        </pc:spChg>
        <pc:spChg chg="mod">
          <ac:chgData name="Nina Droste" userId="1edfd732-d7c9-46f5-9b88-169112d0488b" providerId="ADAL" clId="{B45DC99F-9FD0-4D66-8D99-376E12BCF9EA}" dt="2022-07-17T11:50:00.352" v="90" actId="14100"/>
          <ac:spMkLst>
            <pc:docMk/>
            <pc:sldMk cId="691478654" sldId="349"/>
            <ac:spMk id="4" creationId="{11FA5031-85A6-CABE-37B1-5EF5120F7CE6}"/>
          </ac:spMkLst>
        </pc:spChg>
      </pc:sldChg>
      <pc:sldChg chg="addSp delSp modSp mod modTransition">
        <pc:chgData name="Nina Droste" userId="1edfd732-d7c9-46f5-9b88-169112d0488b" providerId="ADAL" clId="{B45DC99F-9FD0-4D66-8D99-376E12BCF9EA}" dt="2022-07-17T11:52:23.581" v="114"/>
        <pc:sldMkLst>
          <pc:docMk/>
          <pc:sldMk cId="2049086916" sldId="350"/>
        </pc:sldMkLst>
        <pc:picChg chg="mod">
          <ac:chgData name="Nina Droste" userId="1edfd732-d7c9-46f5-9b88-169112d0488b" providerId="ADAL" clId="{B45DC99F-9FD0-4D66-8D99-376E12BCF9EA}" dt="2022-07-17T11:51:36.385" v="110" actId="1076"/>
          <ac:picMkLst>
            <pc:docMk/>
            <pc:sldMk cId="2049086916" sldId="350"/>
            <ac:picMk id="7" creationId="{10A87267-A913-0330-623D-35F66598CC2C}"/>
          </ac:picMkLst>
        </pc:picChg>
        <pc:picChg chg="add del">
          <ac:chgData name="Nina Droste" userId="1edfd732-d7c9-46f5-9b88-169112d0488b" providerId="ADAL" clId="{B45DC99F-9FD0-4D66-8D99-376E12BCF9EA}" dt="2022-07-17T11:51:36.633" v="111" actId="478"/>
          <ac:picMkLst>
            <pc:docMk/>
            <pc:sldMk cId="2049086916" sldId="350"/>
            <ac:picMk id="8" creationId="{3FD7F601-36D6-73DB-A42B-46A467307647}"/>
          </ac:picMkLst>
        </pc:picChg>
        <pc:picChg chg="mod">
          <ac:chgData name="Nina Droste" userId="1edfd732-d7c9-46f5-9b88-169112d0488b" providerId="ADAL" clId="{B45DC99F-9FD0-4D66-8D99-376E12BCF9EA}" dt="2022-07-17T11:51:38.165" v="113" actId="14100"/>
          <ac:picMkLst>
            <pc:docMk/>
            <pc:sldMk cId="2049086916" sldId="350"/>
            <ac:picMk id="10" creationId="{C0C7BE72-B107-7BB9-5B2B-CA7053F3AA4F}"/>
          </ac:picMkLst>
        </pc:picChg>
      </pc:sldChg>
      <pc:sldChg chg="modTransition">
        <pc:chgData name="Nina Droste" userId="1edfd732-d7c9-46f5-9b88-169112d0488b" providerId="ADAL" clId="{B45DC99F-9FD0-4D66-8D99-376E12BCF9EA}" dt="2022-07-17T11:52:23.581" v="114"/>
        <pc:sldMkLst>
          <pc:docMk/>
          <pc:sldMk cId="1227907339" sldId="351"/>
        </pc:sldMkLst>
      </pc:sldChg>
      <pc:sldChg chg="modTransition">
        <pc:chgData name="Nina Droste" userId="1edfd732-d7c9-46f5-9b88-169112d0488b" providerId="ADAL" clId="{B45DC99F-9FD0-4D66-8D99-376E12BCF9EA}" dt="2022-07-17T11:52:23.581" v="114"/>
        <pc:sldMkLst>
          <pc:docMk/>
          <pc:sldMk cId="3493507504" sldId="352"/>
        </pc:sldMkLst>
      </pc:sldChg>
      <pc:sldChg chg="modTransition">
        <pc:chgData name="Nina Droste" userId="1edfd732-d7c9-46f5-9b88-169112d0488b" providerId="ADAL" clId="{B45DC99F-9FD0-4D66-8D99-376E12BCF9EA}" dt="2022-07-17T11:52:23.581" v="114"/>
        <pc:sldMkLst>
          <pc:docMk/>
          <pc:sldMk cId="2153472779" sldId="353"/>
        </pc:sldMkLst>
      </pc:sldChg>
      <pc:sldChg chg="modTransition">
        <pc:chgData name="Nina Droste" userId="1edfd732-d7c9-46f5-9b88-169112d0488b" providerId="ADAL" clId="{B45DC99F-9FD0-4D66-8D99-376E12BCF9EA}" dt="2022-07-17T11:52:23.581" v="114"/>
        <pc:sldMkLst>
          <pc:docMk/>
          <pc:sldMk cId="910067925" sldId="354"/>
        </pc:sldMkLst>
      </pc:sldChg>
      <pc:sldChg chg="modTransition">
        <pc:chgData name="Nina Droste" userId="1edfd732-d7c9-46f5-9b88-169112d0488b" providerId="ADAL" clId="{B45DC99F-9FD0-4D66-8D99-376E12BCF9EA}" dt="2022-07-17T11:52:23.581" v="114"/>
        <pc:sldMkLst>
          <pc:docMk/>
          <pc:sldMk cId="447238997" sldId="355"/>
        </pc:sldMkLst>
      </pc:sldChg>
      <pc:sldChg chg="modTransition">
        <pc:chgData name="Nina Droste" userId="1edfd732-d7c9-46f5-9b88-169112d0488b" providerId="ADAL" clId="{B45DC99F-9FD0-4D66-8D99-376E12BCF9EA}" dt="2022-07-17T11:52:23.581" v="114"/>
        <pc:sldMkLst>
          <pc:docMk/>
          <pc:sldMk cId="1539947089" sldId="356"/>
        </pc:sldMkLst>
      </pc:sldChg>
      <pc:sldChg chg="modTransition">
        <pc:chgData name="Nina Droste" userId="1edfd732-d7c9-46f5-9b88-169112d0488b" providerId="ADAL" clId="{B45DC99F-9FD0-4D66-8D99-376E12BCF9EA}" dt="2022-07-17T11:52:23.581" v="114"/>
        <pc:sldMkLst>
          <pc:docMk/>
          <pc:sldMk cId="729044725" sldId="357"/>
        </pc:sldMkLst>
      </pc:sldChg>
      <pc:sldChg chg="modSp mod modTransition">
        <pc:chgData name="Nina Droste" userId="1edfd732-d7c9-46f5-9b88-169112d0488b" providerId="ADAL" clId="{B45DC99F-9FD0-4D66-8D99-376E12BCF9EA}" dt="2022-07-17T11:52:23.581" v="114"/>
        <pc:sldMkLst>
          <pc:docMk/>
          <pc:sldMk cId="2365343361" sldId="358"/>
        </pc:sldMkLst>
        <pc:picChg chg="mod">
          <ac:chgData name="Nina Droste" userId="1edfd732-d7c9-46f5-9b88-169112d0488b" providerId="ADAL" clId="{B45DC99F-9FD0-4D66-8D99-376E12BCF9EA}" dt="2022-07-17T11:51:31.765" v="109" actId="1076"/>
          <ac:picMkLst>
            <pc:docMk/>
            <pc:sldMk cId="2365343361" sldId="358"/>
            <ac:picMk id="17" creationId="{3BB7FDF1-4E5C-4A50-9E75-7D62C5B88BE1}"/>
          </ac:picMkLst>
        </pc:picChg>
      </pc:sldChg>
      <pc:sldChg chg="modTransition">
        <pc:chgData name="Nina Droste" userId="1edfd732-d7c9-46f5-9b88-169112d0488b" providerId="ADAL" clId="{B45DC99F-9FD0-4D66-8D99-376E12BCF9EA}" dt="2022-07-17T11:52:23.581" v="114"/>
        <pc:sldMkLst>
          <pc:docMk/>
          <pc:sldMk cId="908692235" sldId="359"/>
        </pc:sldMkLst>
      </pc:sldChg>
      <pc:sldMasterChg chg="modTransition modSldLayout">
        <pc:chgData name="Nina Droste" userId="1edfd732-d7c9-46f5-9b88-169112d0488b" providerId="ADAL" clId="{B45DC99F-9FD0-4D66-8D99-376E12BCF9EA}" dt="2022-07-17T11:52:23.581" v="114"/>
        <pc:sldMasterMkLst>
          <pc:docMk/>
          <pc:sldMasterMk cId="0" sldId="2147483658"/>
        </pc:sldMasterMkLst>
        <pc:sldLayoutChg chg="modTransition">
          <pc:chgData name="Nina Droste" userId="1edfd732-d7c9-46f5-9b88-169112d0488b" providerId="ADAL" clId="{B45DC99F-9FD0-4D66-8D99-376E12BCF9EA}" dt="2022-07-17T11:52:23.581" v="114"/>
          <pc:sldLayoutMkLst>
            <pc:docMk/>
            <pc:sldMasterMk cId="0" sldId="2147483658"/>
            <pc:sldLayoutMk cId="0" sldId="2147483648"/>
          </pc:sldLayoutMkLst>
        </pc:sldLayoutChg>
        <pc:sldLayoutChg chg="modTransition">
          <pc:chgData name="Nina Droste" userId="1edfd732-d7c9-46f5-9b88-169112d0488b" providerId="ADAL" clId="{B45DC99F-9FD0-4D66-8D99-376E12BCF9EA}" dt="2022-07-17T11:52:23.581" v="114"/>
          <pc:sldLayoutMkLst>
            <pc:docMk/>
            <pc:sldMasterMk cId="0" sldId="2147483658"/>
            <pc:sldLayoutMk cId="0" sldId="2147483650"/>
          </pc:sldLayoutMkLst>
        </pc:sldLayoutChg>
        <pc:sldLayoutChg chg="modTransition">
          <pc:chgData name="Nina Droste" userId="1edfd732-d7c9-46f5-9b88-169112d0488b" providerId="ADAL" clId="{B45DC99F-9FD0-4D66-8D99-376E12BCF9EA}" dt="2022-07-17T11:52:23.581" v="114"/>
          <pc:sldLayoutMkLst>
            <pc:docMk/>
            <pc:sldMasterMk cId="0" sldId="2147483658"/>
            <pc:sldLayoutMk cId="578517488" sldId="2147483659"/>
          </pc:sldLayoutMkLst>
        </pc:sldLayoutChg>
        <pc:sldLayoutChg chg="modTransition">
          <pc:chgData name="Nina Droste" userId="1edfd732-d7c9-46f5-9b88-169112d0488b" providerId="ADAL" clId="{B45DC99F-9FD0-4D66-8D99-376E12BCF9EA}" dt="2022-07-17T11:52:23.581" v="114"/>
          <pc:sldLayoutMkLst>
            <pc:docMk/>
            <pc:sldMasterMk cId="0" sldId="2147483658"/>
            <pc:sldLayoutMk cId="2287449760" sldId="2147483660"/>
          </pc:sldLayoutMkLst>
        </pc:sldLayoutChg>
      </pc:sldMasterChg>
    </pc:docChg>
  </pc:docChgLst>
  <pc:docChgLst>
    <pc:chgData name="Nina Droste" userId="1edfd732-d7c9-46f5-9b88-169112d0488b" providerId="ADAL" clId="{03A8CCD6-5576-4C00-B2E1-78B40E3BC22B}"/>
    <pc:docChg chg="custSel modSld">
      <pc:chgData name="Nina Droste" userId="1edfd732-d7c9-46f5-9b88-169112d0488b" providerId="ADAL" clId="{03A8CCD6-5576-4C00-B2E1-78B40E3BC22B}" dt="2022-07-06T10:17:22.280" v="986" actId="20577"/>
      <pc:docMkLst>
        <pc:docMk/>
      </pc:docMkLst>
      <pc:sldChg chg="modNotesTx">
        <pc:chgData name="Nina Droste" userId="1edfd732-d7c9-46f5-9b88-169112d0488b" providerId="ADAL" clId="{03A8CCD6-5576-4C00-B2E1-78B40E3BC22B}" dt="2022-07-04T11:18:11.169" v="462" actId="20577"/>
        <pc:sldMkLst>
          <pc:docMk/>
          <pc:sldMk cId="0" sldId="260"/>
        </pc:sldMkLst>
      </pc:sldChg>
      <pc:sldChg chg="modNotesTx">
        <pc:chgData name="Nina Droste" userId="1edfd732-d7c9-46f5-9b88-169112d0488b" providerId="ADAL" clId="{03A8CCD6-5576-4C00-B2E1-78B40E3BC22B}" dt="2022-07-06T10:17:22.280" v="986" actId="20577"/>
        <pc:sldMkLst>
          <pc:docMk/>
          <pc:sldMk cId="293426587" sldId="304"/>
        </pc:sldMkLst>
      </pc:sldChg>
    </pc:docChg>
  </pc:docChgLst>
  <pc:docChgLst>
    <pc:chgData name="Amena Elmaadawy" userId="dba3ec50-e2ef-499b-91aa-d829b90d85c5" providerId="ADAL" clId="{55FA0509-400B-4A13-A6DD-DC8C45F6A963}"/>
    <pc:docChg chg="custSel addSld delSld modSld sldOrd modSection">
      <pc:chgData name="Amena Elmaadawy" userId="dba3ec50-e2ef-499b-91aa-d829b90d85c5" providerId="ADAL" clId="{55FA0509-400B-4A13-A6DD-DC8C45F6A963}" dt="2022-07-17T11:37:22.848" v="3110"/>
      <pc:docMkLst>
        <pc:docMk/>
      </pc:docMkLst>
      <pc:sldChg chg="modSp mod">
        <pc:chgData name="Amena Elmaadawy" userId="dba3ec50-e2ef-499b-91aa-d829b90d85c5" providerId="ADAL" clId="{55FA0509-400B-4A13-A6DD-DC8C45F6A963}" dt="2022-07-17T09:35:12.869" v="2221" actId="20577"/>
        <pc:sldMkLst>
          <pc:docMk/>
          <pc:sldMk cId="2200210887" sldId="335"/>
        </pc:sldMkLst>
        <pc:spChg chg="mod">
          <ac:chgData name="Amena Elmaadawy" userId="dba3ec50-e2ef-499b-91aa-d829b90d85c5" providerId="ADAL" clId="{55FA0509-400B-4A13-A6DD-DC8C45F6A963}" dt="2022-07-17T09:35:12.869" v="2221" actId="20577"/>
          <ac:spMkLst>
            <pc:docMk/>
            <pc:sldMk cId="2200210887" sldId="335"/>
            <ac:spMk id="2" creationId="{1B27889D-E652-ED19-DF4F-D37A25D85375}"/>
          </ac:spMkLst>
        </pc:spChg>
      </pc:sldChg>
      <pc:sldChg chg="addSp delSp modSp mod">
        <pc:chgData name="Amena Elmaadawy" userId="dba3ec50-e2ef-499b-91aa-d829b90d85c5" providerId="ADAL" clId="{55FA0509-400B-4A13-A6DD-DC8C45F6A963}" dt="2022-07-16T10:53:23.924" v="25" actId="1076"/>
        <pc:sldMkLst>
          <pc:docMk/>
          <pc:sldMk cId="458279318" sldId="336"/>
        </pc:sldMkLst>
        <pc:picChg chg="del">
          <ac:chgData name="Amena Elmaadawy" userId="dba3ec50-e2ef-499b-91aa-d829b90d85c5" providerId="ADAL" clId="{55FA0509-400B-4A13-A6DD-DC8C45F6A963}" dt="2022-07-16T10:47:02.814" v="0" actId="478"/>
          <ac:picMkLst>
            <pc:docMk/>
            <pc:sldMk cId="458279318" sldId="336"/>
            <ac:picMk id="6" creationId="{0441908A-2316-7838-472C-25270DE668E4}"/>
          </ac:picMkLst>
        </pc:picChg>
        <pc:picChg chg="add mod">
          <ac:chgData name="Amena Elmaadawy" userId="dba3ec50-e2ef-499b-91aa-d829b90d85c5" providerId="ADAL" clId="{55FA0509-400B-4A13-A6DD-DC8C45F6A963}" dt="2022-07-16T10:53:19.944" v="24" actId="1076"/>
          <ac:picMkLst>
            <pc:docMk/>
            <pc:sldMk cId="458279318" sldId="336"/>
            <ac:picMk id="7" creationId="{28705A4C-1716-9009-3BAA-10D53878F6BD}"/>
          </ac:picMkLst>
        </pc:picChg>
        <pc:picChg chg="add mod">
          <ac:chgData name="Amena Elmaadawy" userId="dba3ec50-e2ef-499b-91aa-d829b90d85c5" providerId="ADAL" clId="{55FA0509-400B-4A13-A6DD-DC8C45F6A963}" dt="2022-07-16T10:53:23.924" v="25" actId="1076"/>
          <ac:picMkLst>
            <pc:docMk/>
            <pc:sldMk cId="458279318" sldId="336"/>
            <ac:picMk id="10" creationId="{378A0D0F-A5B8-8820-3EDD-F855D74B6FC2}"/>
          </ac:picMkLst>
        </pc:picChg>
        <pc:picChg chg="add mod">
          <ac:chgData name="Amena Elmaadawy" userId="dba3ec50-e2ef-499b-91aa-d829b90d85c5" providerId="ADAL" clId="{55FA0509-400B-4A13-A6DD-DC8C45F6A963}" dt="2022-07-16T10:53:13.021" v="22" actId="1076"/>
          <ac:picMkLst>
            <pc:docMk/>
            <pc:sldMk cId="458279318" sldId="336"/>
            <ac:picMk id="12" creationId="{6E8144AE-D7AD-9504-8E5D-D03DC535CD30}"/>
          </ac:picMkLst>
        </pc:picChg>
      </pc:sldChg>
      <pc:sldChg chg="delSp del mod">
        <pc:chgData name="Amena Elmaadawy" userId="dba3ec50-e2ef-499b-91aa-d829b90d85c5" providerId="ADAL" clId="{55FA0509-400B-4A13-A6DD-DC8C45F6A963}" dt="2022-07-16T10:53:59.814" v="26" actId="47"/>
        <pc:sldMkLst>
          <pc:docMk/>
          <pc:sldMk cId="4072285114" sldId="337"/>
        </pc:sldMkLst>
        <pc:picChg chg="del">
          <ac:chgData name="Amena Elmaadawy" userId="dba3ec50-e2ef-499b-91aa-d829b90d85c5" providerId="ADAL" clId="{55FA0509-400B-4A13-A6DD-DC8C45F6A963}" dt="2022-07-16T10:50:37.737" v="1" actId="478"/>
          <ac:picMkLst>
            <pc:docMk/>
            <pc:sldMk cId="4072285114" sldId="337"/>
            <ac:picMk id="6" creationId="{0203A586-8CA0-345F-33AA-8E731893016A}"/>
          </ac:picMkLst>
        </pc:picChg>
        <pc:picChg chg="del">
          <ac:chgData name="Amena Elmaadawy" userId="dba3ec50-e2ef-499b-91aa-d829b90d85c5" providerId="ADAL" clId="{55FA0509-400B-4A13-A6DD-DC8C45F6A963}" dt="2022-07-16T10:50:39.440" v="2" actId="478"/>
          <ac:picMkLst>
            <pc:docMk/>
            <pc:sldMk cId="4072285114" sldId="337"/>
            <ac:picMk id="8" creationId="{A01AD92F-AEBA-1ACB-F843-B1B25795EAA1}"/>
          </ac:picMkLst>
        </pc:picChg>
        <pc:picChg chg="del">
          <ac:chgData name="Amena Elmaadawy" userId="dba3ec50-e2ef-499b-91aa-d829b90d85c5" providerId="ADAL" clId="{55FA0509-400B-4A13-A6DD-DC8C45F6A963}" dt="2022-07-16T10:50:40.624" v="3" actId="478"/>
          <ac:picMkLst>
            <pc:docMk/>
            <pc:sldMk cId="4072285114" sldId="337"/>
            <ac:picMk id="10" creationId="{89E5815C-E590-39A9-0D2D-A5DAC3650B7F}"/>
          </ac:picMkLst>
        </pc:picChg>
      </pc:sldChg>
      <pc:sldChg chg="del">
        <pc:chgData name="Amena Elmaadawy" userId="dba3ec50-e2ef-499b-91aa-d829b90d85c5" providerId="ADAL" clId="{55FA0509-400B-4A13-A6DD-DC8C45F6A963}" dt="2022-07-16T18:12:11.821" v="398" actId="47"/>
        <pc:sldMkLst>
          <pc:docMk/>
          <pc:sldMk cId="3813889" sldId="338"/>
        </pc:sldMkLst>
      </pc:sldChg>
      <pc:sldChg chg="del">
        <pc:chgData name="Amena Elmaadawy" userId="dba3ec50-e2ef-499b-91aa-d829b90d85c5" providerId="ADAL" clId="{55FA0509-400B-4A13-A6DD-DC8C45F6A963}" dt="2022-07-16T18:12:13.630" v="399" actId="47"/>
        <pc:sldMkLst>
          <pc:docMk/>
          <pc:sldMk cId="856464328" sldId="339"/>
        </pc:sldMkLst>
      </pc:sldChg>
      <pc:sldChg chg="del">
        <pc:chgData name="Amena Elmaadawy" userId="dba3ec50-e2ef-499b-91aa-d829b90d85c5" providerId="ADAL" clId="{55FA0509-400B-4A13-A6DD-DC8C45F6A963}" dt="2022-07-16T18:12:15.195" v="400" actId="47"/>
        <pc:sldMkLst>
          <pc:docMk/>
          <pc:sldMk cId="3928308700" sldId="340"/>
        </pc:sldMkLst>
      </pc:sldChg>
      <pc:sldChg chg="del">
        <pc:chgData name="Amena Elmaadawy" userId="dba3ec50-e2ef-499b-91aa-d829b90d85c5" providerId="ADAL" clId="{55FA0509-400B-4A13-A6DD-DC8C45F6A963}" dt="2022-07-16T18:12:17.892" v="401" actId="47"/>
        <pc:sldMkLst>
          <pc:docMk/>
          <pc:sldMk cId="280674186" sldId="341"/>
        </pc:sldMkLst>
      </pc:sldChg>
      <pc:sldChg chg="del">
        <pc:chgData name="Amena Elmaadawy" userId="dba3ec50-e2ef-499b-91aa-d829b90d85c5" providerId="ADAL" clId="{55FA0509-400B-4A13-A6DD-DC8C45F6A963}" dt="2022-07-16T18:12:19.151" v="402" actId="47"/>
        <pc:sldMkLst>
          <pc:docMk/>
          <pc:sldMk cId="2195826500" sldId="342"/>
        </pc:sldMkLst>
      </pc:sldChg>
      <pc:sldChg chg="addSp delSp modSp new mod">
        <pc:chgData name="Amena Elmaadawy" userId="dba3ec50-e2ef-499b-91aa-d829b90d85c5" providerId="ADAL" clId="{55FA0509-400B-4A13-A6DD-DC8C45F6A963}" dt="2022-07-16T18:03:36.711" v="213" actId="20577"/>
        <pc:sldMkLst>
          <pc:docMk/>
          <pc:sldMk cId="314250479" sldId="345"/>
        </pc:sldMkLst>
        <pc:spChg chg="mod">
          <ac:chgData name="Amena Elmaadawy" userId="dba3ec50-e2ef-499b-91aa-d829b90d85c5" providerId="ADAL" clId="{55FA0509-400B-4A13-A6DD-DC8C45F6A963}" dt="2022-07-16T18:03:36.711" v="213" actId="20577"/>
          <ac:spMkLst>
            <pc:docMk/>
            <pc:sldMk cId="314250479" sldId="345"/>
            <ac:spMk id="4" creationId="{6C396363-5B89-BD18-5D98-F6F3C3303662}"/>
          </ac:spMkLst>
        </pc:spChg>
        <pc:picChg chg="add mod">
          <ac:chgData name="Amena Elmaadawy" userId="dba3ec50-e2ef-499b-91aa-d829b90d85c5" providerId="ADAL" clId="{55FA0509-400B-4A13-A6DD-DC8C45F6A963}" dt="2022-07-16T17:50:45.118" v="174" actId="1076"/>
          <ac:picMkLst>
            <pc:docMk/>
            <pc:sldMk cId="314250479" sldId="345"/>
            <ac:picMk id="6" creationId="{B409189C-6390-A673-F398-6DCD29691FE8}"/>
          </ac:picMkLst>
        </pc:picChg>
        <pc:picChg chg="add del mod">
          <ac:chgData name="Amena Elmaadawy" userId="dba3ec50-e2ef-499b-91aa-d829b90d85c5" providerId="ADAL" clId="{55FA0509-400B-4A13-A6DD-DC8C45F6A963}" dt="2022-07-16T18:02:31.205" v="183" actId="478"/>
          <ac:picMkLst>
            <pc:docMk/>
            <pc:sldMk cId="314250479" sldId="345"/>
            <ac:picMk id="8" creationId="{4AFE7E1C-10A0-DB26-453F-15EF7F1E92BA}"/>
          </ac:picMkLst>
        </pc:picChg>
        <pc:picChg chg="add mod">
          <ac:chgData name="Amena Elmaadawy" userId="dba3ec50-e2ef-499b-91aa-d829b90d85c5" providerId="ADAL" clId="{55FA0509-400B-4A13-A6DD-DC8C45F6A963}" dt="2022-07-16T18:03:13.028" v="190" actId="1076"/>
          <ac:picMkLst>
            <pc:docMk/>
            <pc:sldMk cId="314250479" sldId="345"/>
            <ac:picMk id="10" creationId="{54469790-D0D7-2DA3-DAEC-ACE2D4A70A24}"/>
          </ac:picMkLst>
        </pc:picChg>
      </pc:sldChg>
      <pc:sldChg chg="addSp delSp modSp new mod ord">
        <pc:chgData name="Amena Elmaadawy" userId="dba3ec50-e2ef-499b-91aa-d829b90d85c5" providerId="ADAL" clId="{55FA0509-400B-4A13-A6DD-DC8C45F6A963}" dt="2022-07-17T10:01:12.821" v="2443" actId="20577"/>
        <pc:sldMkLst>
          <pc:docMk/>
          <pc:sldMk cId="2100600765" sldId="346"/>
        </pc:sldMkLst>
        <pc:spChg chg="mod">
          <ac:chgData name="Amena Elmaadawy" userId="dba3ec50-e2ef-499b-91aa-d829b90d85c5" providerId="ADAL" clId="{55FA0509-400B-4A13-A6DD-DC8C45F6A963}" dt="2022-07-17T10:01:12.821" v="2443" actId="20577"/>
          <ac:spMkLst>
            <pc:docMk/>
            <pc:sldMk cId="2100600765" sldId="346"/>
            <ac:spMk id="2" creationId="{04162EEC-1F18-951F-7A21-922EB5A40633}"/>
          </ac:spMkLst>
        </pc:spChg>
        <pc:spChg chg="mod">
          <ac:chgData name="Amena Elmaadawy" userId="dba3ec50-e2ef-499b-91aa-d829b90d85c5" providerId="ADAL" clId="{55FA0509-400B-4A13-A6DD-DC8C45F6A963}" dt="2022-07-16T17:46:02.287" v="99" actId="14100"/>
          <ac:spMkLst>
            <pc:docMk/>
            <pc:sldMk cId="2100600765" sldId="346"/>
            <ac:spMk id="4" creationId="{82022F31-F088-14A9-F56D-FA1F3FBF6106}"/>
          </ac:spMkLst>
        </pc:spChg>
        <pc:spChg chg="add del mod">
          <ac:chgData name="Amena Elmaadawy" userId="dba3ec50-e2ef-499b-91aa-d829b90d85c5" providerId="ADAL" clId="{55FA0509-400B-4A13-A6DD-DC8C45F6A963}" dt="2022-07-17T10:00:56.161" v="2436"/>
          <ac:spMkLst>
            <pc:docMk/>
            <pc:sldMk cId="2100600765" sldId="346"/>
            <ac:spMk id="7" creationId="{CD2B43B5-B282-C0E7-37A6-436C2527EDDE}"/>
          </ac:spMkLst>
        </pc:spChg>
        <pc:picChg chg="add mod">
          <ac:chgData name="Amena Elmaadawy" userId="dba3ec50-e2ef-499b-91aa-d829b90d85c5" providerId="ADAL" clId="{55FA0509-400B-4A13-A6DD-DC8C45F6A963}" dt="2022-07-16T17:48:37.982" v="108" actId="1076"/>
          <ac:picMkLst>
            <pc:docMk/>
            <pc:sldMk cId="2100600765" sldId="346"/>
            <ac:picMk id="6" creationId="{E4A0DE38-EE4F-391E-9BA3-44976A006531}"/>
          </ac:picMkLst>
        </pc:picChg>
      </pc:sldChg>
      <pc:sldChg chg="addSp delSp modSp new mod modAnim">
        <pc:chgData name="Amena Elmaadawy" userId="dba3ec50-e2ef-499b-91aa-d829b90d85c5" providerId="ADAL" clId="{55FA0509-400B-4A13-A6DD-DC8C45F6A963}" dt="2022-07-17T10:03:32.855" v="2459"/>
        <pc:sldMkLst>
          <pc:docMk/>
          <pc:sldMk cId="985493080" sldId="347"/>
        </pc:sldMkLst>
        <pc:spChg chg="mod">
          <ac:chgData name="Amena Elmaadawy" userId="dba3ec50-e2ef-499b-91aa-d829b90d85c5" providerId="ADAL" clId="{55FA0509-400B-4A13-A6DD-DC8C45F6A963}" dt="2022-07-17T10:03:04.978" v="2457" actId="1076"/>
          <ac:spMkLst>
            <pc:docMk/>
            <pc:sldMk cId="985493080" sldId="347"/>
            <ac:spMk id="2" creationId="{7FD2EF60-F58E-4434-8300-C7464A1854ED}"/>
          </ac:spMkLst>
        </pc:spChg>
        <pc:spChg chg="mod">
          <ac:chgData name="Amena Elmaadawy" userId="dba3ec50-e2ef-499b-91aa-d829b90d85c5" providerId="ADAL" clId="{55FA0509-400B-4A13-A6DD-DC8C45F6A963}" dt="2022-07-16T18:05:08.617" v="242" actId="14100"/>
          <ac:spMkLst>
            <pc:docMk/>
            <pc:sldMk cId="985493080" sldId="347"/>
            <ac:spMk id="4" creationId="{E34718B0-87E0-A024-994E-008A83EA3F14}"/>
          </ac:spMkLst>
        </pc:spChg>
        <pc:spChg chg="add del mod">
          <ac:chgData name="Amena Elmaadawy" userId="dba3ec50-e2ef-499b-91aa-d829b90d85c5" providerId="ADAL" clId="{55FA0509-400B-4A13-A6DD-DC8C45F6A963}" dt="2022-07-17T10:02:29.925" v="2450" actId="478"/>
          <ac:spMkLst>
            <pc:docMk/>
            <pc:sldMk cId="985493080" sldId="347"/>
            <ac:spMk id="7" creationId="{106E2E81-CF9A-CDA1-B4B0-2E19C738BB58}"/>
          </ac:spMkLst>
        </pc:spChg>
        <pc:spChg chg="add mod">
          <ac:chgData name="Amena Elmaadawy" userId="dba3ec50-e2ef-499b-91aa-d829b90d85c5" providerId="ADAL" clId="{55FA0509-400B-4A13-A6DD-DC8C45F6A963}" dt="2022-07-17T10:03:15.685" v="2458" actId="1076"/>
          <ac:spMkLst>
            <pc:docMk/>
            <pc:sldMk cId="985493080" sldId="347"/>
            <ac:spMk id="12" creationId="{37CACEDE-08FD-D32D-C281-214CC487D01A}"/>
          </ac:spMkLst>
        </pc:spChg>
        <pc:picChg chg="add mod">
          <ac:chgData name="Amena Elmaadawy" userId="dba3ec50-e2ef-499b-91aa-d829b90d85c5" providerId="ADAL" clId="{55FA0509-400B-4A13-A6DD-DC8C45F6A963}" dt="2022-07-16T18:09:33.718" v="391" actId="14100"/>
          <ac:picMkLst>
            <pc:docMk/>
            <pc:sldMk cId="985493080" sldId="347"/>
            <ac:picMk id="6" creationId="{28353062-B80A-329B-5195-DCB9586D81FF}"/>
          </ac:picMkLst>
        </pc:picChg>
        <pc:picChg chg="add del mod">
          <ac:chgData name="Amena Elmaadawy" userId="dba3ec50-e2ef-499b-91aa-d829b90d85c5" providerId="ADAL" clId="{55FA0509-400B-4A13-A6DD-DC8C45F6A963}" dt="2022-07-16T18:10:01.347" v="393" actId="478"/>
          <ac:picMkLst>
            <pc:docMk/>
            <pc:sldMk cId="985493080" sldId="347"/>
            <ac:picMk id="9" creationId="{3FC1CACC-BF35-A3FE-303C-23EB0EDF1B17}"/>
          </ac:picMkLst>
        </pc:picChg>
        <pc:picChg chg="add mod">
          <ac:chgData name="Amena Elmaadawy" userId="dba3ec50-e2ef-499b-91aa-d829b90d85c5" providerId="ADAL" clId="{55FA0509-400B-4A13-A6DD-DC8C45F6A963}" dt="2022-07-17T10:02:55.849" v="2455" actId="1076"/>
          <ac:picMkLst>
            <pc:docMk/>
            <pc:sldMk cId="985493080" sldId="347"/>
            <ac:picMk id="11" creationId="{A6FC0C43-DF42-2256-9441-702720247323}"/>
          </ac:picMkLst>
        </pc:picChg>
      </pc:sldChg>
      <pc:sldChg chg="modSp new mod ord">
        <pc:chgData name="Amena Elmaadawy" userId="dba3ec50-e2ef-499b-91aa-d829b90d85c5" providerId="ADAL" clId="{55FA0509-400B-4A13-A6DD-DC8C45F6A963}" dt="2022-07-16T19:05:03.041" v="1775"/>
        <pc:sldMkLst>
          <pc:docMk/>
          <pc:sldMk cId="1131177886" sldId="348"/>
        </pc:sldMkLst>
        <pc:spChg chg="mod">
          <ac:chgData name="Amena Elmaadawy" userId="dba3ec50-e2ef-499b-91aa-d829b90d85c5" providerId="ADAL" clId="{55FA0509-400B-4A13-A6DD-DC8C45F6A963}" dt="2022-07-16T18:22:29.278" v="797" actId="20577"/>
          <ac:spMkLst>
            <pc:docMk/>
            <pc:sldMk cId="1131177886" sldId="348"/>
            <ac:spMk id="2" creationId="{0BDB2238-7812-54D6-FCB2-69A992DFEEDD}"/>
          </ac:spMkLst>
        </pc:spChg>
        <pc:spChg chg="mod">
          <ac:chgData name="Amena Elmaadawy" userId="dba3ec50-e2ef-499b-91aa-d829b90d85c5" providerId="ADAL" clId="{55FA0509-400B-4A13-A6DD-DC8C45F6A963}" dt="2022-07-16T18:14:45.095" v="432" actId="20577"/>
          <ac:spMkLst>
            <pc:docMk/>
            <pc:sldMk cId="1131177886" sldId="348"/>
            <ac:spMk id="4" creationId="{CAD06148-7159-F4CD-438E-ABE57503A4E6}"/>
          </ac:spMkLst>
        </pc:spChg>
      </pc:sldChg>
      <pc:sldChg chg="modSp new mod ord">
        <pc:chgData name="Amena Elmaadawy" userId="dba3ec50-e2ef-499b-91aa-d829b90d85c5" providerId="ADAL" clId="{55FA0509-400B-4A13-A6DD-DC8C45F6A963}" dt="2022-07-17T10:05:48.983" v="2503" actId="1076"/>
        <pc:sldMkLst>
          <pc:docMk/>
          <pc:sldMk cId="691478654" sldId="349"/>
        </pc:sldMkLst>
        <pc:spChg chg="mod">
          <ac:chgData name="Amena Elmaadawy" userId="dba3ec50-e2ef-499b-91aa-d829b90d85c5" providerId="ADAL" clId="{55FA0509-400B-4A13-A6DD-DC8C45F6A963}" dt="2022-07-16T18:32:41.101" v="1202" actId="207"/>
          <ac:spMkLst>
            <pc:docMk/>
            <pc:sldMk cId="691478654" sldId="349"/>
            <ac:spMk id="2" creationId="{CD2DC949-ADE2-19AD-86E8-D3F68D455F42}"/>
          </ac:spMkLst>
        </pc:spChg>
        <pc:spChg chg="mod">
          <ac:chgData name="Amena Elmaadawy" userId="dba3ec50-e2ef-499b-91aa-d829b90d85c5" providerId="ADAL" clId="{55FA0509-400B-4A13-A6DD-DC8C45F6A963}" dt="2022-07-17T10:05:48.983" v="2503" actId="1076"/>
          <ac:spMkLst>
            <pc:docMk/>
            <pc:sldMk cId="691478654" sldId="349"/>
            <ac:spMk id="4" creationId="{11FA5031-85A6-CABE-37B1-5EF5120F7CE6}"/>
          </ac:spMkLst>
        </pc:spChg>
      </pc:sldChg>
      <pc:sldChg chg="addSp modSp new mod modAnim">
        <pc:chgData name="Amena Elmaadawy" userId="dba3ec50-e2ef-499b-91aa-d829b90d85c5" providerId="ADAL" clId="{55FA0509-400B-4A13-A6DD-DC8C45F6A963}" dt="2022-07-17T10:11:09.239" v="2590"/>
        <pc:sldMkLst>
          <pc:docMk/>
          <pc:sldMk cId="2049086916" sldId="350"/>
        </pc:sldMkLst>
        <pc:spChg chg="mod">
          <ac:chgData name="Amena Elmaadawy" userId="dba3ec50-e2ef-499b-91aa-d829b90d85c5" providerId="ADAL" clId="{55FA0509-400B-4A13-A6DD-DC8C45F6A963}" dt="2022-07-16T18:33:57.108" v="1252" actId="20577"/>
          <ac:spMkLst>
            <pc:docMk/>
            <pc:sldMk cId="2049086916" sldId="350"/>
            <ac:spMk id="4" creationId="{47ECA85E-4852-7AF6-F44E-4A96AEFE6AA2}"/>
          </ac:spMkLst>
        </pc:spChg>
        <pc:picChg chg="add mod">
          <ac:chgData name="Amena Elmaadawy" userId="dba3ec50-e2ef-499b-91aa-d829b90d85c5" providerId="ADAL" clId="{55FA0509-400B-4A13-A6DD-DC8C45F6A963}" dt="2022-07-17T10:09:26.952" v="2578" actId="14100"/>
          <ac:picMkLst>
            <pc:docMk/>
            <pc:sldMk cId="2049086916" sldId="350"/>
            <ac:picMk id="6" creationId="{C5FD46E2-730F-9F1B-1AF9-F56B29B3DCB3}"/>
          </ac:picMkLst>
        </pc:picChg>
        <pc:picChg chg="add mod">
          <ac:chgData name="Amena Elmaadawy" userId="dba3ec50-e2ef-499b-91aa-d829b90d85c5" providerId="ADAL" clId="{55FA0509-400B-4A13-A6DD-DC8C45F6A963}" dt="2022-07-17T10:10:55.513" v="2587" actId="1076"/>
          <ac:picMkLst>
            <pc:docMk/>
            <pc:sldMk cId="2049086916" sldId="350"/>
            <ac:picMk id="7" creationId="{10A87267-A913-0330-623D-35F66598CC2C}"/>
          </ac:picMkLst>
        </pc:picChg>
        <pc:picChg chg="add mod">
          <ac:chgData name="Amena Elmaadawy" userId="dba3ec50-e2ef-499b-91aa-d829b90d85c5" providerId="ADAL" clId="{55FA0509-400B-4A13-A6DD-DC8C45F6A963}" dt="2022-07-17T10:08:14.811" v="2560" actId="1076"/>
          <ac:picMkLst>
            <pc:docMk/>
            <pc:sldMk cId="2049086916" sldId="350"/>
            <ac:picMk id="8" creationId="{3FD7F601-36D6-73DB-A42B-46A467307647}"/>
          </ac:picMkLst>
        </pc:picChg>
        <pc:picChg chg="add mod">
          <ac:chgData name="Amena Elmaadawy" userId="dba3ec50-e2ef-499b-91aa-d829b90d85c5" providerId="ADAL" clId="{55FA0509-400B-4A13-A6DD-DC8C45F6A963}" dt="2022-07-17T10:10:58.130" v="2588" actId="1076"/>
          <ac:picMkLst>
            <pc:docMk/>
            <pc:sldMk cId="2049086916" sldId="350"/>
            <ac:picMk id="10" creationId="{C0C7BE72-B107-7BB9-5B2B-CA7053F3AA4F}"/>
          </ac:picMkLst>
        </pc:picChg>
      </pc:sldChg>
      <pc:sldChg chg="addSp delSp modSp new mod">
        <pc:chgData name="Amena Elmaadawy" userId="dba3ec50-e2ef-499b-91aa-d829b90d85c5" providerId="ADAL" clId="{55FA0509-400B-4A13-A6DD-DC8C45F6A963}" dt="2022-07-17T10:21:40.809" v="2665" actId="20577"/>
        <pc:sldMkLst>
          <pc:docMk/>
          <pc:sldMk cId="1227907339" sldId="351"/>
        </pc:sldMkLst>
        <pc:spChg chg="mod">
          <ac:chgData name="Amena Elmaadawy" userId="dba3ec50-e2ef-499b-91aa-d829b90d85c5" providerId="ADAL" clId="{55FA0509-400B-4A13-A6DD-DC8C45F6A963}" dt="2022-07-17T10:21:40.809" v="2665" actId="20577"/>
          <ac:spMkLst>
            <pc:docMk/>
            <pc:sldMk cId="1227907339" sldId="351"/>
            <ac:spMk id="2" creationId="{1804616D-4205-3722-EFF7-6F58BF106A1F}"/>
          </ac:spMkLst>
        </pc:spChg>
        <pc:spChg chg="mod">
          <ac:chgData name="Amena Elmaadawy" userId="dba3ec50-e2ef-499b-91aa-d829b90d85c5" providerId="ADAL" clId="{55FA0509-400B-4A13-A6DD-DC8C45F6A963}" dt="2022-07-16T18:35:54.577" v="1269" actId="20577"/>
          <ac:spMkLst>
            <pc:docMk/>
            <pc:sldMk cId="1227907339" sldId="351"/>
            <ac:spMk id="4" creationId="{B16868AC-9E0F-22EC-AB69-0618074A90F7}"/>
          </ac:spMkLst>
        </pc:spChg>
        <pc:spChg chg="add del mod">
          <ac:chgData name="Amena Elmaadawy" userId="dba3ec50-e2ef-499b-91aa-d829b90d85c5" providerId="ADAL" clId="{55FA0509-400B-4A13-A6DD-DC8C45F6A963}" dt="2022-07-17T10:12:28.374" v="2597"/>
          <ac:spMkLst>
            <pc:docMk/>
            <pc:sldMk cId="1227907339" sldId="351"/>
            <ac:spMk id="5" creationId="{0D1AB2A6-6575-DA45-BC2D-5C34CAFDDD78}"/>
          </ac:spMkLst>
        </pc:spChg>
        <pc:picChg chg="add del mod">
          <ac:chgData name="Amena Elmaadawy" userId="dba3ec50-e2ef-499b-91aa-d829b90d85c5" providerId="ADAL" clId="{55FA0509-400B-4A13-A6DD-DC8C45F6A963}" dt="2022-07-16T18:39:37.716" v="1278" actId="478"/>
          <ac:picMkLst>
            <pc:docMk/>
            <pc:sldMk cId="1227907339" sldId="351"/>
            <ac:picMk id="6" creationId="{4BD6028F-881C-96FD-00C0-4360934F0404}"/>
          </ac:picMkLst>
        </pc:picChg>
        <pc:picChg chg="add mod">
          <ac:chgData name="Amena Elmaadawy" userId="dba3ec50-e2ef-499b-91aa-d829b90d85c5" providerId="ADAL" clId="{55FA0509-400B-4A13-A6DD-DC8C45F6A963}" dt="2022-07-16T18:39:46.959" v="1282" actId="1076"/>
          <ac:picMkLst>
            <pc:docMk/>
            <pc:sldMk cId="1227907339" sldId="351"/>
            <ac:picMk id="8" creationId="{A47571C2-FFBF-09DD-C563-C504B2625469}"/>
          </ac:picMkLst>
        </pc:picChg>
      </pc:sldChg>
      <pc:sldChg chg="addSp delSp modSp new mod">
        <pc:chgData name="Amena Elmaadawy" userId="dba3ec50-e2ef-499b-91aa-d829b90d85c5" providerId="ADAL" clId="{55FA0509-400B-4A13-A6DD-DC8C45F6A963}" dt="2022-07-16T18:55:49.649" v="1443" actId="14100"/>
        <pc:sldMkLst>
          <pc:docMk/>
          <pc:sldMk cId="3493507504" sldId="352"/>
        </pc:sldMkLst>
        <pc:spChg chg="mod">
          <ac:chgData name="Amena Elmaadawy" userId="dba3ec50-e2ef-499b-91aa-d829b90d85c5" providerId="ADAL" clId="{55FA0509-400B-4A13-A6DD-DC8C45F6A963}" dt="2022-07-16T18:49:24.074" v="1293" actId="20577"/>
          <ac:spMkLst>
            <pc:docMk/>
            <pc:sldMk cId="3493507504" sldId="352"/>
            <ac:spMk id="4" creationId="{FE51D616-4558-A273-F2F3-6F82171B6760}"/>
          </ac:spMkLst>
        </pc:spChg>
        <pc:spChg chg="add mod">
          <ac:chgData name="Amena Elmaadawy" userId="dba3ec50-e2ef-499b-91aa-d829b90d85c5" providerId="ADAL" clId="{55FA0509-400B-4A13-A6DD-DC8C45F6A963}" dt="2022-07-16T18:54:42.004" v="1375" actId="20577"/>
          <ac:spMkLst>
            <pc:docMk/>
            <pc:sldMk cId="3493507504" sldId="352"/>
            <ac:spMk id="13" creationId="{FE805D1F-D4B5-0FDF-405E-F343E2873C1A}"/>
          </ac:spMkLst>
        </pc:spChg>
        <pc:spChg chg="add mod">
          <ac:chgData name="Amena Elmaadawy" userId="dba3ec50-e2ef-499b-91aa-d829b90d85c5" providerId="ADAL" clId="{55FA0509-400B-4A13-A6DD-DC8C45F6A963}" dt="2022-07-16T18:55:49.649" v="1443" actId="14100"/>
          <ac:spMkLst>
            <pc:docMk/>
            <pc:sldMk cId="3493507504" sldId="352"/>
            <ac:spMk id="14" creationId="{F4CCC259-4D21-67E3-4B8A-D4BBE3F913F5}"/>
          </ac:spMkLst>
        </pc:spChg>
        <pc:picChg chg="add del mod">
          <ac:chgData name="Amena Elmaadawy" userId="dba3ec50-e2ef-499b-91aa-d829b90d85c5" providerId="ADAL" clId="{55FA0509-400B-4A13-A6DD-DC8C45F6A963}" dt="2022-07-16T18:54:00.824" v="1313" actId="478"/>
          <ac:picMkLst>
            <pc:docMk/>
            <pc:sldMk cId="3493507504" sldId="352"/>
            <ac:picMk id="6" creationId="{3D6D1386-A142-3518-BE13-8721F441FD82}"/>
          </ac:picMkLst>
        </pc:picChg>
        <pc:picChg chg="add del mod">
          <ac:chgData name="Amena Elmaadawy" userId="dba3ec50-e2ef-499b-91aa-d829b90d85c5" providerId="ADAL" clId="{55FA0509-400B-4A13-A6DD-DC8C45F6A963}" dt="2022-07-16T18:53:29.979" v="1308" actId="478"/>
          <ac:picMkLst>
            <pc:docMk/>
            <pc:sldMk cId="3493507504" sldId="352"/>
            <ac:picMk id="8" creationId="{C63C346A-E20D-0E77-6B6B-55872256AF24}"/>
          </ac:picMkLst>
        </pc:picChg>
        <pc:picChg chg="add mod">
          <ac:chgData name="Amena Elmaadawy" userId="dba3ec50-e2ef-499b-91aa-d829b90d85c5" providerId="ADAL" clId="{55FA0509-400B-4A13-A6DD-DC8C45F6A963}" dt="2022-07-16T18:53:33.287" v="1309" actId="1076"/>
          <ac:picMkLst>
            <pc:docMk/>
            <pc:sldMk cId="3493507504" sldId="352"/>
            <ac:picMk id="10" creationId="{78C71EE4-226D-E7E5-479F-4BDDC660255C}"/>
          </ac:picMkLst>
        </pc:picChg>
        <pc:picChg chg="add mod">
          <ac:chgData name="Amena Elmaadawy" userId="dba3ec50-e2ef-499b-91aa-d829b90d85c5" providerId="ADAL" clId="{55FA0509-400B-4A13-A6DD-DC8C45F6A963}" dt="2022-07-16T18:54:06.699" v="1316" actId="1076"/>
          <ac:picMkLst>
            <pc:docMk/>
            <pc:sldMk cId="3493507504" sldId="352"/>
            <ac:picMk id="12" creationId="{27A3ACA4-2851-1E0E-247A-6D53D1CB6398}"/>
          </ac:picMkLst>
        </pc:picChg>
      </pc:sldChg>
      <pc:sldChg chg="modSp new mod ord">
        <pc:chgData name="Amena Elmaadawy" userId="dba3ec50-e2ef-499b-91aa-d829b90d85c5" providerId="ADAL" clId="{55FA0509-400B-4A13-A6DD-DC8C45F6A963}" dt="2022-07-17T11:37:22.848" v="3110"/>
        <pc:sldMkLst>
          <pc:docMk/>
          <pc:sldMk cId="2153472779" sldId="353"/>
        </pc:sldMkLst>
        <pc:spChg chg="mod">
          <ac:chgData name="Amena Elmaadawy" userId="dba3ec50-e2ef-499b-91aa-d829b90d85c5" providerId="ADAL" clId="{55FA0509-400B-4A13-A6DD-DC8C45F6A963}" dt="2022-07-16T19:13:00.540" v="2142" actId="20577"/>
          <ac:spMkLst>
            <pc:docMk/>
            <pc:sldMk cId="2153472779" sldId="353"/>
            <ac:spMk id="2" creationId="{814E9138-ED36-2046-B580-C4024C7D69CD}"/>
          </ac:spMkLst>
        </pc:spChg>
        <pc:spChg chg="mod">
          <ac:chgData name="Amena Elmaadawy" userId="dba3ec50-e2ef-499b-91aa-d829b90d85c5" providerId="ADAL" clId="{55FA0509-400B-4A13-A6DD-DC8C45F6A963}" dt="2022-07-16T19:08:10.880" v="1810" actId="20577"/>
          <ac:spMkLst>
            <pc:docMk/>
            <pc:sldMk cId="2153472779" sldId="353"/>
            <ac:spMk id="4" creationId="{05FF24D4-4421-7007-9B3D-E5162D7CDBF7}"/>
          </ac:spMkLst>
        </pc:spChg>
      </pc:sldChg>
      <pc:sldChg chg="addSp modSp new mod ord">
        <pc:chgData name="Amena Elmaadawy" userId="dba3ec50-e2ef-499b-91aa-d829b90d85c5" providerId="ADAL" clId="{55FA0509-400B-4A13-A6DD-DC8C45F6A963}" dt="2022-07-16T19:02:35.142" v="1639"/>
        <pc:sldMkLst>
          <pc:docMk/>
          <pc:sldMk cId="910067925" sldId="354"/>
        </pc:sldMkLst>
        <pc:spChg chg="mod">
          <ac:chgData name="Amena Elmaadawy" userId="dba3ec50-e2ef-499b-91aa-d829b90d85c5" providerId="ADAL" clId="{55FA0509-400B-4A13-A6DD-DC8C45F6A963}" dt="2022-07-16T18:58:59.600" v="1590" actId="20577"/>
          <ac:spMkLst>
            <pc:docMk/>
            <pc:sldMk cId="910067925" sldId="354"/>
            <ac:spMk id="2" creationId="{63C5C410-9651-BA61-58C3-D4F133DB9905}"/>
          </ac:spMkLst>
        </pc:spChg>
        <pc:spChg chg="add mod">
          <ac:chgData name="Amena Elmaadawy" userId="dba3ec50-e2ef-499b-91aa-d829b90d85c5" providerId="ADAL" clId="{55FA0509-400B-4A13-A6DD-DC8C45F6A963}" dt="2022-07-16T19:01:29.827" v="1637" actId="404"/>
          <ac:spMkLst>
            <pc:docMk/>
            <pc:sldMk cId="910067925" sldId="354"/>
            <ac:spMk id="3" creationId="{3A6F2B65-B07F-8A8C-F428-3AC43DF9D475}"/>
          </ac:spMkLst>
        </pc:spChg>
      </pc:sldChg>
      <pc:sldChg chg="addSp modSp new mod">
        <pc:chgData name="Amena Elmaadawy" userId="dba3ec50-e2ef-499b-91aa-d829b90d85c5" providerId="ADAL" clId="{55FA0509-400B-4A13-A6DD-DC8C45F6A963}" dt="2022-07-17T10:04:54.135" v="2500" actId="1076"/>
        <pc:sldMkLst>
          <pc:docMk/>
          <pc:sldMk cId="447238997" sldId="355"/>
        </pc:sldMkLst>
        <pc:spChg chg="mod">
          <ac:chgData name="Amena Elmaadawy" userId="dba3ec50-e2ef-499b-91aa-d829b90d85c5" providerId="ADAL" clId="{55FA0509-400B-4A13-A6DD-DC8C45F6A963}" dt="2022-07-16T19:04:46.404" v="1773" actId="20577"/>
          <ac:spMkLst>
            <pc:docMk/>
            <pc:sldMk cId="447238997" sldId="355"/>
            <ac:spMk id="2" creationId="{F1FB7058-270A-EE37-5EA5-21CB7A53163A}"/>
          </ac:spMkLst>
        </pc:spChg>
        <pc:spChg chg="add mod">
          <ac:chgData name="Amena Elmaadawy" userId="dba3ec50-e2ef-499b-91aa-d829b90d85c5" providerId="ADAL" clId="{55FA0509-400B-4A13-A6DD-DC8C45F6A963}" dt="2022-07-17T10:04:54.135" v="2500" actId="1076"/>
          <ac:spMkLst>
            <pc:docMk/>
            <pc:sldMk cId="447238997" sldId="355"/>
            <ac:spMk id="3" creationId="{2EC00F70-4A54-40DA-D183-99EC1AC77840}"/>
          </ac:spMkLst>
        </pc:spChg>
      </pc:sldChg>
      <pc:sldChg chg="addSp modSp new mod ord setBg">
        <pc:chgData name="Amena Elmaadawy" userId="dba3ec50-e2ef-499b-91aa-d829b90d85c5" providerId="ADAL" clId="{55FA0509-400B-4A13-A6DD-DC8C45F6A963}" dt="2022-07-17T10:07:59.165" v="2558" actId="1076"/>
        <pc:sldMkLst>
          <pc:docMk/>
          <pc:sldMk cId="1539947089" sldId="356"/>
        </pc:sldMkLst>
        <pc:spChg chg="mod">
          <ac:chgData name="Amena Elmaadawy" userId="dba3ec50-e2ef-499b-91aa-d829b90d85c5" providerId="ADAL" clId="{55FA0509-400B-4A13-A6DD-DC8C45F6A963}" dt="2022-07-17T10:07:53.344" v="2557" actId="108"/>
          <ac:spMkLst>
            <pc:docMk/>
            <pc:sldMk cId="1539947089" sldId="356"/>
            <ac:spMk id="2" creationId="{8CE7A293-90DD-CC70-3736-F8C0087A65DD}"/>
          </ac:spMkLst>
        </pc:spChg>
        <pc:spChg chg="add mod">
          <ac:chgData name="Amena Elmaadawy" userId="dba3ec50-e2ef-499b-91aa-d829b90d85c5" providerId="ADAL" clId="{55FA0509-400B-4A13-A6DD-DC8C45F6A963}" dt="2022-07-17T10:07:59.165" v="2558" actId="1076"/>
          <ac:spMkLst>
            <pc:docMk/>
            <pc:sldMk cId="1539947089" sldId="356"/>
            <ac:spMk id="3" creationId="{F3BF7989-FBAB-3E0B-B3F8-FFA44B4B7E8C}"/>
          </ac:spMkLst>
        </pc:spChg>
      </pc:sldChg>
      <pc:sldChg chg="modSp new mod">
        <pc:chgData name="Amena Elmaadawy" userId="dba3ec50-e2ef-499b-91aa-d829b90d85c5" providerId="ADAL" clId="{55FA0509-400B-4A13-A6DD-DC8C45F6A963}" dt="2022-07-17T11:33:55.707" v="3108" actId="20577"/>
        <pc:sldMkLst>
          <pc:docMk/>
          <pc:sldMk cId="729044725" sldId="357"/>
        </pc:sldMkLst>
        <pc:spChg chg="mod">
          <ac:chgData name="Amena Elmaadawy" userId="dba3ec50-e2ef-499b-91aa-d829b90d85c5" providerId="ADAL" clId="{55FA0509-400B-4A13-A6DD-DC8C45F6A963}" dt="2022-07-17T11:33:55.707" v="3108" actId="20577"/>
          <ac:spMkLst>
            <pc:docMk/>
            <pc:sldMk cId="729044725" sldId="357"/>
            <ac:spMk id="2" creationId="{D2952391-39FE-B7FE-4525-270D1E22ECA1}"/>
          </ac:spMkLst>
        </pc:spChg>
        <pc:spChg chg="mod">
          <ac:chgData name="Amena Elmaadawy" userId="dba3ec50-e2ef-499b-91aa-d829b90d85c5" providerId="ADAL" clId="{55FA0509-400B-4A13-A6DD-DC8C45F6A963}" dt="2022-07-16T19:16:19.135" v="2208" actId="255"/>
          <ac:spMkLst>
            <pc:docMk/>
            <pc:sldMk cId="729044725" sldId="357"/>
            <ac:spMk id="4" creationId="{2A6FB3CF-680F-7517-3133-7E1520BA52F2}"/>
          </ac:spMkLst>
        </pc:spChg>
      </pc:sldChg>
      <pc:sldChg chg="addSp delSp modSp new mod modAnim">
        <pc:chgData name="Amena Elmaadawy" userId="dba3ec50-e2ef-499b-91aa-d829b90d85c5" providerId="ADAL" clId="{55FA0509-400B-4A13-A6DD-DC8C45F6A963}" dt="2022-07-17T09:59:05.611" v="2415"/>
        <pc:sldMkLst>
          <pc:docMk/>
          <pc:sldMk cId="2365343361" sldId="358"/>
        </pc:sldMkLst>
        <pc:spChg chg="del">
          <ac:chgData name="Amena Elmaadawy" userId="dba3ec50-e2ef-499b-91aa-d829b90d85c5" providerId="ADAL" clId="{55FA0509-400B-4A13-A6DD-DC8C45F6A963}" dt="2022-07-17T09:45:18.334" v="2291" actId="478"/>
          <ac:spMkLst>
            <pc:docMk/>
            <pc:sldMk cId="2365343361" sldId="358"/>
            <ac:spMk id="2" creationId="{CB7B7E6E-3975-3FB8-3CC7-5EBF69F178FB}"/>
          </ac:spMkLst>
        </pc:spChg>
        <pc:spChg chg="del mod">
          <ac:chgData name="Amena Elmaadawy" userId="dba3ec50-e2ef-499b-91aa-d829b90d85c5" providerId="ADAL" clId="{55FA0509-400B-4A13-A6DD-DC8C45F6A963}" dt="2022-07-17T09:46:49.815" v="2314" actId="478"/>
          <ac:spMkLst>
            <pc:docMk/>
            <pc:sldMk cId="2365343361" sldId="358"/>
            <ac:spMk id="4" creationId="{AD5F8491-0D65-7A2D-D3FA-9FF085BF9DE6}"/>
          </ac:spMkLst>
        </pc:spChg>
        <pc:spChg chg="add mod">
          <ac:chgData name="Amena Elmaadawy" userId="dba3ec50-e2ef-499b-91aa-d829b90d85c5" providerId="ADAL" clId="{55FA0509-400B-4A13-A6DD-DC8C45F6A963}" dt="2022-07-17T09:53:29.174" v="2375" actId="1076"/>
          <ac:spMkLst>
            <pc:docMk/>
            <pc:sldMk cId="2365343361" sldId="358"/>
            <ac:spMk id="9" creationId="{3BA9BAF7-75B8-F55F-8CA6-3CD7DF1F90A4}"/>
          </ac:spMkLst>
        </pc:spChg>
        <pc:spChg chg="add del mod">
          <ac:chgData name="Amena Elmaadawy" userId="dba3ec50-e2ef-499b-91aa-d829b90d85c5" providerId="ADAL" clId="{55FA0509-400B-4A13-A6DD-DC8C45F6A963}" dt="2022-07-17T09:46:51.935" v="2315" actId="478"/>
          <ac:spMkLst>
            <pc:docMk/>
            <pc:sldMk cId="2365343361" sldId="358"/>
            <ac:spMk id="19" creationId="{5158EE4C-4B12-B870-E513-CC23141AE9DE}"/>
          </ac:spMkLst>
        </pc:spChg>
        <pc:spChg chg="add del mod">
          <ac:chgData name="Amena Elmaadawy" userId="dba3ec50-e2ef-499b-91aa-d829b90d85c5" providerId="ADAL" clId="{55FA0509-400B-4A13-A6DD-DC8C45F6A963}" dt="2022-07-17T09:52:40.531" v="2365" actId="478"/>
          <ac:spMkLst>
            <pc:docMk/>
            <pc:sldMk cId="2365343361" sldId="358"/>
            <ac:spMk id="22" creationId="{26D79642-61E0-FE72-F304-F50E12998172}"/>
          </ac:spMkLst>
        </pc:spChg>
        <pc:spChg chg="add del mod">
          <ac:chgData name="Amena Elmaadawy" userId="dba3ec50-e2ef-499b-91aa-d829b90d85c5" providerId="ADAL" clId="{55FA0509-400B-4A13-A6DD-DC8C45F6A963}" dt="2022-07-17T09:59:05.611" v="2415"/>
          <ac:spMkLst>
            <pc:docMk/>
            <pc:sldMk cId="2365343361" sldId="358"/>
            <ac:spMk id="23" creationId="{1F964AAD-E47D-5B22-6FB0-25BF7763672B}"/>
          </ac:spMkLst>
        </pc:spChg>
        <pc:picChg chg="add del mod">
          <ac:chgData name="Amena Elmaadawy" userId="dba3ec50-e2ef-499b-91aa-d829b90d85c5" providerId="ADAL" clId="{55FA0509-400B-4A13-A6DD-DC8C45F6A963}" dt="2022-07-17T09:36:23.483" v="2253" actId="478"/>
          <ac:picMkLst>
            <pc:docMk/>
            <pc:sldMk cId="2365343361" sldId="358"/>
            <ac:picMk id="6" creationId="{5E0F9A4C-32A6-838A-7453-F6C524893DFC}"/>
          </ac:picMkLst>
        </pc:picChg>
        <pc:picChg chg="add del mod">
          <ac:chgData name="Amena Elmaadawy" userId="dba3ec50-e2ef-499b-91aa-d829b90d85c5" providerId="ADAL" clId="{55FA0509-400B-4A13-A6DD-DC8C45F6A963}" dt="2022-07-17T09:58:45.024" v="2411" actId="478"/>
          <ac:picMkLst>
            <pc:docMk/>
            <pc:sldMk cId="2365343361" sldId="358"/>
            <ac:picMk id="8" creationId="{C532D905-652C-54D4-792F-4AC5CD6DEC52}"/>
          </ac:picMkLst>
        </pc:picChg>
        <pc:picChg chg="add mod">
          <ac:chgData name="Amena Elmaadawy" userId="dba3ec50-e2ef-499b-91aa-d829b90d85c5" providerId="ADAL" clId="{55FA0509-400B-4A13-A6DD-DC8C45F6A963}" dt="2022-07-17T09:57:37.975" v="2406" actId="1076"/>
          <ac:picMkLst>
            <pc:docMk/>
            <pc:sldMk cId="2365343361" sldId="358"/>
            <ac:picMk id="11" creationId="{D2345B19-01F6-2071-BA3C-125D98754D28}"/>
          </ac:picMkLst>
        </pc:picChg>
        <pc:picChg chg="add mod">
          <ac:chgData name="Amena Elmaadawy" userId="dba3ec50-e2ef-499b-91aa-d829b90d85c5" providerId="ADAL" clId="{55FA0509-400B-4A13-A6DD-DC8C45F6A963}" dt="2022-07-17T09:57:34.683" v="2405" actId="1076"/>
          <ac:picMkLst>
            <pc:docMk/>
            <pc:sldMk cId="2365343361" sldId="358"/>
            <ac:picMk id="13" creationId="{1BBD7B76-6768-E921-B3F7-7D9BF06C95F0}"/>
          </ac:picMkLst>
        </pc:picChg>
        <pc:picChg chg="add mod">
          <ac:chgData name="Amena Elmaadawy" userId="dba3ec50-e2ef-499b-91aa-d829b90d85c5" providerId="ADAL" clId="{55FA0509-400B-4A13-A6DD-DC8C45F6A963}" dt="2022-07-17T09:58:25.844" v="2410" actId="1076"/>
          <ac:picMkLst>
            <pc:docMk/>
            <pc:sldMk cId="2365343361" sldId="358"/>
            <ac:picMk id="15" creationId="{1B90D6A5-68D5-8111-7BA6-BA05C300169F}"/>
          </ac:picMkLst>
        </pc:picChg>
        <pc:picChg chg="add mod">
          <ac:chgData name="Amena Elmaadawy" userId="dba3ec50-e2ef-499b-91aa-d829b90d85c5" providerId="ADAL" clId="{55FA0509-400B-4A13-A6DD-DC8C45F6A963}" dt="2022-07-17T09:58:05.859" v="2407" actId="1076"/>
          <ac:picMkLst>
            <pc:docMk/>
            <pc:sldMk cId="2365343361" sldId="358"/>
            <ac:picMk id="17" creationId="{3BB7FDF1-4E5C-4A50-9E75-7D62C5B88BE1}"/>
          </ac:picMkLst>
        </pc:picChg>
        <pc:picChg chg="add del mod">
          <ac:chgData name="Amena Elmaadawy" userId="dba3ec50-e2ef-499b-91aa-d829b90d85c5" providerId="ADAL" clId="{55FA0509-400B-4A13-A6DD-DC8C45F6A963}" dt="2022-07-17T09:58:46.837" v="2412" actId="478"/>
          <ac:picMkLst>
            <pc:docMk/>
            <pc:sldMk cId="2365343361" sldId="358"/>
            <ac:picMk id="21" creationId="{EF9E0B26-B622-9707-8900-3CF307F25683}"/>
          </ac:picMkLst>
        </pc:picChg>
      </pc:sldChg>
      <pc:sldChg chg="modSp new mod ord">
        <pc:chgData name="Amena Elmaadawy" userId="dba3ec50-e2ef-499b-91aa-d829b90d85c5" providerId="ADAL" clId="{55FA0509-400B-4A13-A6DD-DC8C45F6A963}" dt="2022-07-17T09:59:33.288" v="2425"/>
        <pc:sldMkLst>
          <pc:docMk/>
          <pc:sldMk cId="908692235" sldId="359"/>
        </pc:sldMkLst>
        <pc:spChg chg="mod">
          <ac:chgData name="Amena Elmaadawy" userId="dba3ec50-e2ef-499b-91aa-d829b90d85c5" providerId="ADAL" clId="{55FA0509-400B-4A13-A6DD-DC8C45F6A963}" dt="2022-07-17T09:59:29.023" v="2423" actId="20577"/>
          <ac:spMkLst>
            <pc:docMk/>
            <pc:sldMk cId="908692235" sldId="359"/>
            <ac:spMk id="2" creationId="{0071315A-679B-6DEC-5C0A-294B29BB8D04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09:28:16.6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12:40:40.4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8T13:48:35.4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548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2274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True, 4-8 cell </a:t>
            </a:r>
            <a:r>
              <a:rPr lang="de-DE" dirty="0" err="1"/>
              <a:t>stage</a:t>
            </a:r>
            <a:r>
              <a:rPr lang="de-DE" dirty="0"/>
              <a:t> ist </a:t>
            </a:r>
            <a:r>
              <a:rPr lang="de-DE" dirty="0" err="1"/>
              <a:t>overregulated</a:t>
            </a:r>
            <a:r>
              <a:rPr lang="de-DE" dirty="0"/>
              <a:t>: DGE, </a:t>
            </a:r>
            <a:r>
              <a:rPr lang="de-DE" dirty="0" err="1"/>
              <a:t>unsignifikant</a:t>
            </a:r>
            <a:r>
              <a:rPr lang="de-DE" dirty="0"/>
              <a:t> </a:t>
            </a:r>
            <a:r>
              <a:rPr lang="de-DE" dirty="0" err="1"/>
              <a:t>unsignifikant</a:t>
            </a:r>
            <a:r>
              <a:rPr lang="de-DE" dirty="0"/>
              <a:t> sagt </a:t>
            </a:r>
            <a:r>
              <a:rPr lang="de-DE" dirty="0" err="1"/>
              <a:t>niht</a:t>
            </a:r>
            <a:r>
              <a:rPr lang="de-DE" dirty="0"/>
              <a:t>, dass es keine </a:t>
            </a:r>
            <a:r>
              <a:rPr lang="de-DE" dirty="0" err="1"/>
              <a:t>changes</a:t>
            </a:r>
            <a:r>
              <a:rPr lang="de-DE" dirty="0"/>
              <a:t> gibt.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Tissue development: Wir haben getestet GSEA 4/8/ all </a:t>
            </a:r>
            <a:r>
              <a:rPr lang="de-DE" dirty="0" err="1"/>
              <a:t>show</a:t>
            </a:r>
            <a:r>
              <a:rPr lang="de-DE" dirty="0"/>
              <a:t> HYPOXIA </a:t>
            </a:r>
            <a:r>
              <a:rPr lang="de-DE" dirty="0" err="1"/>
              <a:t>Pathways</a:t>
            </a:r>
            <a:r>
              <a:rPr lang="de-DE" dirty="0"/>
              <a:t>, and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 </a:t>
            </a:r>
            <a:r>
              <a:rPr lang="de-DE" dirty="0" err="1"/>
              <a:t>pathways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There</a:t>
            </a:r>
            <a:r>
              <a:rPr lang="de-DE" dirty="0"/>
              <a:t> larges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exressioen</a:t>
            </a:r>
            <a:r>
              <a:rPr lang="de-DE" dirty="0"/>
              <a:t> do not </a:t>
            </a:r>
            <a:r>
              <a:rPr lang="de-DE" dirty="0" err="1"/>
              <a:t>indicate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development. </a:t>
            </a:r>
            <a:r>
              <a:rPr lang="de-DE" dirty="0" err="1"/>
              <a:t>Therefore</a:t>
            </a:r>
            <a:r>
              <a:rPr lang="de-DE" dirty="0"/>
              <a:t> TRA expression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mecessarly</a:t>
            </a:r>
            <a:r>
              <a:rPr lang="de-DE" dirty="0"/>
              <a:t> </a:t>
            </a:r>
            <a:r>
              <a:rPr lang="de-DE" dirty="0" err="1"/>
              <a:t>liked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Yes,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DGE -&gt; Graphen </a:t>
            </a:r>
            <a:r>
              <a:rPr lang="de-DE" dirty="0" err="1"/>
              <a:t>tabellen</a:t>
            </a:r>
            <a:r>
              <a:rPr lang="de-DE" dirty="0"/>
              <a:t> etc.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bovine TRA data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match 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pathways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in </a:t>
            </a:r>
            <a:r>
              <a:rPr lang="de-DE" dirty="0" err="1"/>
              <a:t>either</a:t>
            </a:r>
            <a:r>
              <a:rPr lang="de-DE" dirty="0"/>
              <a:t> bovine </a:t>
            </a:r>
            <a:r>
              <a:rPr lang="de-DE" dirty="0" err="1"/>
              <a:t>or</a:t>
            </a:r>
            <a:r>
              <a:rPr lang="de-DE" dirty="0"/>
              <a:t> mouse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didnt</a:t>
            </a:r>
            <a:r>
              <a:rPr lang="de-DE" dirty="0"/>
              <a:t> find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.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tra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bovine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TRA Genes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behaving</a:t>
            </a:r>
            <a:r>
              <a:rPr lang="de-DE" dirty="0"/>
              <a:t> </a:t>
            </a:r>
            <a:r>
              <a:rPr lang="de-DE" dirty="0" err="1"/>
              <a:t>similarly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, mouse and bovine. More time and </a:t>
            </a:r>
            <a:r>
              <a:rPr lang="de-DE" dirty="0" err="1"/>
              <a:t>resou</a:t>
            </a:r>
            <a:endParaRPr lang="de-DE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de-DE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pathways</a:t>
            </a:r>
            <a:r>
              <a:rPr lang="de-DE" dirty="0"/>
              <a:t> -&gt; </a:t>
            </a:r>
            <a:r>
              <a:rPr lang="de-DE" dirty="0" err="1"/>
              <a:t>Hypoxia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2668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7913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6704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4767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6517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3748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6923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4646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True, 4-8 cell </a:t>
            </a:r>
            <a:r>
              <a:rPr lang="de-DE" dirty="0" err="1"/>
              <a:t>stage</a:t>
            </a:r>
            <a:r>
              <a:rPr lang="de-DE" dirty="0"/>
              <a:t> ist </a:t>
            </a:r>
            <a:r>
              <a:rPr lang="de-DE" dirty="0" err="1"/>
              <a:t>overregulated</a:t>
            </a:r>
            <a:r>
              <a:rPr lang="de-DE" dirty="0"/>
              <a:t>: DGE, </a:t>
            </a:r>
            <a:r>
              <a:rPr lang="de-DE" dirty="0" err="1"/>
              <a:t>unsignifikant</a:t>
            </a:r>
            <a:r>
              <a:rPr lang="de-DE" dirty="0"/>
              <a:t> </a:t>
            </a:r>
            <a:r>
              <a:rPr lang="de-DE" dirty="0" err="1"/>
              <a:t>unsignifikant</a:t>
            </a:r>
            <a:r>
              <a:rPr lang="de-DE" dirty="0"/>
              <a:t> sagt </a:t>
            </a:r>
            <a:r>
              <a:rPr lang="de-DE" dirty="0" err="1"/>
              <a:t>niht</a:t>
            </a:r>
            <a:r>
              <a:rPr lang="de-DE" dirty="0"/>
              <a:t>, dass es keine </a:t>
            </a:r>
            <a:r>
              <a:rPr lang="de-DE" dirty="0" err="1"/>
              <a:t>changes</a:t>
            </a:r>
            <a:r>
              <a:rPr lang="de-DE" dirty="0"/>
              <a:t> gibt.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Tissue development: Wir haben getestet GSEA 4/8/ all </a:t>
            </a:r>
            <a:r>
              <a:rPr lang="de-DE" dirty="0" err="1"/>
              <a:t>show</a:t>
            </a:r>
            <a:r>
              <a:rPr lang="de-DE" dirty="0"/>
              <a:t> HYPOXIA </a:t>
            </a:r>
            <a:r>
              <a:rPr lang="de-DE" dirty="0" err="1"/>
              <a:t>Pathways</a:t>
            </a:r>
            <a:r>
              <a:rPr lang="de-DE" dirty="0"/>
              <a:t>, and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 </a:t>
            </a:r>
            <a:r>
              <a:rPr lang="de-DE" dirty="0" err="1"/>
              <a:t>pathways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There</a:t>
            </a:r>
            <a:r>
              <a:rPr lang="de-DE" dirty="0"/>
              <a:t> larges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exressioen</a:t>
            </a:r>
            <a:r>
              <a:rPr lang="de-DE" dirty="0"/>
              <a:t> do not </a:t>
            </a:r>
            <a:r>
              <a:rPr lang="de-DE" dirty="0" err="1"/>
              <a:t>indicate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development. </a:t>
            </a:r>
            <a:r>
              <a:rPr lang="de-DE" dirty="0" err="1"/>
              <a:t>Therefore</a:t>
            </a:r>
            <a:r>
              <a:rPr lang="de-DE" dirty="0"/>
              <a:t> TRA expression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mecessarly</a:t>
            </a:r>
            <a:r>
              <a:rPr lang="de-DE" dirty="0"/>
              <a:t> </a:t>
            </a:r>
            <a:r>
              <a:rPr lang="de-DE" dirty="0" err="1"/>
              <a:t>liked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734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de-DE" err="1"/>
              <a:t>Conclusion</a:t>
            </a:r>
            <a:r>
              <a:rPr lang="de-DE"/>
              <a:t>: 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825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Yes,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DGE -&gt; Graphen </a:t>
            </a:r>
            <a:r>
              <a:rPr lang="de-DE" dirty="0" err="1"/>
              <a:t>tabellen</a:t>
            </a:r>
            <a:r>
              <a:rPr lang="de-DE" dirty="0"/>
              <a:t> etc.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bovine TRA data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match 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pathways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in </a:t>
            </a:r>
            <a:r>
              <a:rPr lang="de-DE" dirty="0" err="1"/>
              <a:t>either</a:t>
            </a:r>
            <a:r>
              <a:rPr lang="de-DE" dirty="0"/>
              <a:t> bovine </a:t>
            </a:r>
            <a:r>
              <a:rPr lang="de-DE" dirty="0" err="1"/>
              <a:t>or</a:t>
            </a:r>
            <a:r>
              <a:rPr lang="de-DE" dirty="0"/>
              <a:t> mouse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didnt</a:t>
            </a:r>
            <a:r>
              <a:rPr lang="de-DE" dirty="0"/>
              <a:t> find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.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tra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bovine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TRA Genes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behaving</a:t>
            </a:r>
            <a:r>
              <a:rPr lang="de-DE" dirty="0"/>
              <a:t> </a:t>
            </a:r>
            <a:r>
              <a:rPr lang="de-DE" dirty="0" err="1"/>
              <a:t>similarly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, mouse and bovine. More time and </a:t>
            </a:r>
            <a:r>
              <a:rPr lang="de-DE" dirty="0" err="1"/>
              <a:t>resou</a:t>
            </a:r>
            <a:endParaRPr lang="de-DE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de-DE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pathways</a:t>
            </a:r>
            <a:r>
              <a:rPr lang="de-DE" dirty="0"/>
              <a:t> -&gt; </a:t>
            </a:r>
            <a:r>
              <a:rPr lang="de-DE" dirty="0" err="1"/>
              <a:t>Hypoxia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5797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de-DE" err="1"/>
              <a:t>Conclusion</a:t>
            </a:r>
            <a:r>
              <a:rPr lang="de-DE"/>
              <a:t>: 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732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839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3831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0765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17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0724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153144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20407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2920560"/>
            <a:ext cx="567000" cy="567000"/>
          </a:xfrm>
          <a:prstGeom prst="ellipse">
            <a:avLst/>
          </a:prstGeom>
          <a:solidFill>
            <a:srgbClr val="BDE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1_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851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D9C4EC"/>
              </a:buClr>
              <a:buSzPts val="2400"/>
              <a:buFont typeface="Arial" panose="020B0604020202020204" pitchFamily="34" charset="0"/>
              <a:buChar char="•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76455" y="372222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rgbClr val="BDE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Graphic 2" descr="Lights On outline">
            <a:extLst>
              <a:ext uri="{FF2B5EF4-FFF2-40B4-BE49-F238E27FC236}">
                <a16:creationId xmlns:a16="http://schemas.microsoft.com/office/drawing/2014/main" id="{2513BB4B-836B-E694-1DCE-E7B62BFA66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5267" y="3459699"/>
            <a:ext cx="419050" cy="419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1_Title + 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46116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245978" y="258207"/>
            <a:ext cx="405900" cy="405900"/>
          </a:xfrm>
          <a:prstGeom prst="ellipse">
            <a:avLst/>
          </a:prstGeom>
          <a:solidFill>
            <a:srgbClr val="BDE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27660" y="864110"/>
            <a:ext cx="8511540" cy="3864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DECB6"/>
              </a:buClr>
              <a:buSzPts val="2400"/>
              <a:buFont typeface="Arial" panose="020B0604020202020204" pitchFamily="34" charset="0"/>
              <a:buChar char="•"/>
              <a:defRPr sz="2000">
                <a:latin typeface="Quattrocento Sans" panose="020B0502050000020003" pitchFamily="34" charset="0"/>
                <a:ea typeface="Quattrocento Sans" panose="020B0502050000020003" pitchFamily="34" charset="0"/>
                <a:cs typeface="Quattrocento Sans" panose="020B0502050000020003" pitchFamily="34" charset="0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>
            <a:cxnSpLocks/>
          </p:cNvCxnSpPr>
          <p:nvPr/>
        </p:nvCxnSpPr>
        <p:spPr>
          <a:xfrm>
            <a:off x="1219200" y="461165"/>
            <a:ext cx="792485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2B56CCD-AF20-BDB6-29B4-FFCF0FD693D6}"/>
              </a:ext>
            </a:extLst>
          </p:cNvPr>
          <p:cNvSpPr/>
          <p:nvPr userDrawn="1"/>
        </p:nvSpPr>
        <p:spPr>
          <a:xfrm>
            <a:off x="0" y="4815268"/>
            <a:ext cx="9144000" cy="316824"/>
          </a:xfrm>
          <a:prstGeom prst="rect">
            <a:avLst/>
          </a:prstGeom>
          <a:solidFill>
            <a:srgbClr val="BDECB6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80319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61051" y="225552"/>
            <a:ext cx="3907030" cy="445008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8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7449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  <p:sldLayoutId id="2147483650" r:id="rId3"/>
    <p:sldLayoutId id="2147483660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0.png"/><Relationship Id="rId5" Type="http://schemas.openxmlformats.org/officeDocument/2006/relationships/customXml" Target="../ink/ink1.xml"/><Relationship Id="rId4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customXml" Target="../ink/ink3.xml"/><Relationship Id="rId4" Type="http://schemas.openxmlformats.org/officeDocument/2006/relationships/image" Target="../media/image1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54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1020478"/>
            <a:ext cx="688405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The R</a:t>
            </a:r>
            <a:r>
              <a:rPr lang="de-DE" sz="4000"/>
              <a:t>o</a:t>
            </a:r>
            <a:r>
              <a:rPr lang="en" sz="4000"/>
              <a:t>le of TRAs in Early Embryonic Development</a:t>
            </a:r>
            <a:endParaRPr sz="4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096E63-8829-5AC5-490C-9AFF2CB17A6C}"/>
              </a:ext>
            </a:extLst>
          </p:cNvPr>
          <p:cNvSpPr txBox="1"/>
          <p:nvPr/>
        </p:nvSpPr>
        <p:spPr>
          <a:xfrm>
            <a:off x="1102647" y="3527830"/>
            <a:ext cx="6247223" cy="1354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latin typeface="Quattrocento Sans" panose="020B0502050000020003" pitchFamily="34" charset="0"/>
              </a:rPr>
              <a:t>Final </a:t>
            </a:r>
            <a:r>
              <a:rPr lang="de-DE" b="1" dirty="0" err="1">
                <a:latin typeface="Quattrocento Sans" panose="020B0502050000020003" pitchFamily="34" charset="0"/>
              </a:rPr>
              <a:t>project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presentation</a:t>
            </a:r>
            <a:endParaRPr lang="de-DE" b="1" dirty="0">
              <a:latin typeface="Quattrocento Sans" panose="020B0502050000020003" pitchFamily="34" charset="0"/>
            </a:endParaRPr>
          </a:p>
          <a:p>
            <a:pPr>
              <a:lnSpc>
                <a:spcPct val="150000"/>
              </a:lnSpc>
            </a:pPr>
            <a:r>
              <a:rPr lang="de-DE" b="1" dirty="0">
                <a:latin typeface="Quattrocento Sans" panose="020B0502050000020003" pitchFamily="34" charset="0"/>
              </a:rPr>
              <a:t>Group 4: </a:t>
            </a:r>
            <a:r>
              <a:rPr lang="de-DE" dirty="0" err="1">
                <a:latin typeface="Quattrocento Sans" panose="020B0502050000020003" pitchFamily="34" charset="0"/>
              </a:rPr>
              <a:t>Amena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Elmaadawy</a:t>
            </a:r>
            <a:r>
              <a:rPr lang="de-DE" dirty="0">
                <a:latin typeface="Quattrocento Sans" panose="020B0502050000020003" pitchFamily="34" charset="0"/>
              </a:rPr>
              <a:t>, Mariam Hassan, Nina Droste, Aleksandra Dohren</a:t>
            </a:r>
          </a:p>
          <a:p>
            <a:pPr>
              <a:lnSpc>
                <a:spcPct val="150000"/>
              </a:lnSpc>
            </a:pPr>
            <a:r>
              <a:rPr lang="de-DE" b="1" dirty="0">
                <a:latin typeface="Quattrocento Sans" panose="020B0502050000020003" pitchFamily="34" charset="0"/>
              </a:rPr>
              <a:t>Supervisors: </a:t>
            </a:r>
            <a:r>
              <a:rPr lang="de-DE" dirty="0">
                <a:latin typeface="Quattrocento Sans" panose="020B0502050000020003" pitchFamily="34" charset="0"/>
              </a:rPr>
              <a:t>Dr. Maria Dinkelacker, Ian Fichtner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Quattrocento Sans" panose="020B0502050000020003" pitchFamily="34" charset="0"/>
              </a:rPr>
              <a:t>Molecular Biotechnology B. Sc, Ruprecht Karls University of Heidelberg</a:t>
            </a:r>
          </a:p>
        </p:txBody>
      </p:sp>
      <p:pic>
        <p:nvPicPr>
          <p:cNvPr id="4" name="Graphic 3" descr="DNA outline">
            <a:extLst>
              <a:ext uri="{FF2B5EF4-FFF2-40B4-BE49-F238E27FC236}">
                <a16:creationId xmlns:a16="http://schemas.microsoft.com/office/drawing/2014/main" id="{967892A0-3860-AFB4-C209-20A106BDB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3390" y="2988133"/>
            <a:ext cx="433137" cy="43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26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D2EF60-F58E-4434-8300-C7464A185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76602" y="608002"/>
            <a:ext cx="3253740" cy="22174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Overexpression in 4-8 cell stages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Highest amount of TRAs in oocyte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</a:t>
            </a:r>
            <a:r>
              <a:rPr lang="en-US" sz="1400" baseline="30000" dirty="0"/>
              <a:t>nd</a:t>
            </a:r>
            <a:r>
              <a:rPr lang="en-US" sz="1400" dirty="0"/>
              <a:t> highest in heart -&gt; first organ to develop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F8F6C7-08BD-32D3-162D-4796039EEF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4718B0-87E0-A024-994E-008A83EA3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2"/>
            <a:ext cx="4039550" cy="421349"/>
          </a:xfrm>
        </p:spPr>
        <p:txBody>
          <a:bodyPr/>
          <a:lstStyle/>
          <a:p>
            <a:r>
              <a:rPr lang="en-US" dirty="0"/>
              <a:t>Distribution in tissues</a:t>
            </a:r>
          </a:p>
        </p:txBody>
      </p:sp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28353062-B80A-329B-5195-DCB9586D8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89589"/>
            <a:ext cx="3864560" cy="3864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FC0C43-DF42-2256-9441-702720247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375" y="1914564"/>
            <a:ext cx="2503170" cy="28084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CACEDE-08FD-D32D-C281-214CC487D01A}"/>
              </a:ext>
            </a:extLst>
          </p:cNvPr>
          <p:cNvSpPr/>
          <p:nvPr/>
        </p:nvSpPr>
        <p:spPr>
          <a:xfrm>
            <a:off x="6962524" y="3061606"/>
            <a:ext cx="440872" cy="514350"/>
          </a:xfrm>
          <a:prstGeom prst="rect">
            <a:avLst/>
          </a:prstGeom>
          <a:noFill/>
          <a:ln>
            <a:solidFill>
              <a:srgbClr val="09C4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9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DB2238-7812-54D6-FCB2-69A992DFEE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transcripts in common -&gt; gene: Idh2</a:t>
            </a:r>
          </a:p>
          <a:p>
            <a:pPr lvl="1"/>
            <a:r>
              <a:rPr lang="en-US" dirty="0"/>
              <a:t>Isocitrate dehydrogenase (enzyme in mitochondria)</a:t>
            </a:r>
          </a:p>
          <a:p>
            <a:r>
              <a:rPr lang="en-US" dirty="0"/>
              <a:t>Key features of development in mouse</a:t>
            </a:r>
          </a:p>
          <a:p>
            <a:pPr lvl="1"/>
            <a:r>
              <a:rPr lang="en-US" dirty="0"/>
              <a:t>Cardiac progenitor cells arise from mesoderm</a:t>
            </a:r>
          </a:p>
          <a:p>
            <a:pPr lvl="1"/>
            <a:r>
              <a:rPr lang="en-US" dirty="0"/>
              <a:t>Fuse into linear heart tube</a:t>
            </a:r>
          </a:p>
          <a:p>
            <a:pPr lvl="1"/>
            <a:r>
              <a:rPr lang="en-US" dirty="0"/>
              <a:t>Heart tube grows by division of myocardial cells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15E9B1-E179-1647-6DD1-736C3ED0E5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D06148-7159-F4CD-438E-ABE57503A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2"/>
            <a:ext cx="1206542" cy="445008"/>
          </a:xfrm>
        </p:spPr>
        <p:txBody>
          <a:bodyPr/>
          <a:lstStyle/>
          <a:p>
            <a:r>
              <a:rPr lang="en-US" dirty="0"/>
              <a:t>Heart</a:t>
            </a:r>
          </a:p>
        </p:txBody>
      </p:sp>
    </p:spTree>
    <p:extLst>
      <p:ext uri="{BB962C8B-B14F-4D97-AF65-F5344CB8AC3E}">
        <p14:creationId xmlns:p14="http://schemas.microsoft.com/office/powerpoint/2010/main" val="1131177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B7058-270A-EE37-5EA5-21CB7A531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629" y="1531448"/>
            <a:ext cx="7616691" cy="1159800"/>
          </a:xfrm>
        </p:spPr>
        <p:txBody>
          <a:bodyPr/>
          <a:lstStyle/>
          <a:p>
            <a:r>
              <a:rPr lang="en-US" dirty="0"/>
              <a:t>What is an important biological function expressed by those genes?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EC00F70-4A54-40DA-D183-99EC1AC77840}"/>
              </a:ext>
            </a:extLst>
          </p:cNvPr>
          <p:cNvSpPr txBox="1">
            <a:spLocks/>
          </p:cNvSpPr>
          <p:nvPr/>
        </p:nvSpPr>
        <p:spPr>
          <a:xfrm>
            <a:off x="996629" y="3377182"/>
            <a:ext cx="761669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dirty="0"/>
              <a:t>Gene Set Enrichment Analysis</a:t>
            </a:r>
          </a:p>
        </p:txBody>
      </p:sp>
    </p:spTree>
    <p:extLst>
      <p:ext uri="{BB962C8B-B14F-4D97-AF65-F5344CB8AC3E}">
        <p14:creationId xmlns:p14="http://schemas.microsoft.com/office/powerpoint/2010/main" val="447238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2DC949-ADE2-19AD-86E8-D3F68D455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Hypoxia</a:t>
            </a:r>
          </a:p>
          <a:p>
            <a:pPr lvl="1">
              <a:buClr>
                <a:srgbClr val="BDECB6"/>
              </a:buClr>
            </a:pPr>
            <a:r>
              <a:rPr lang="en-US" dirty="0"/>
              <a:t>Important in low oxygen conditions -&gt; hypoxia inducible factors (HIF) activated</a:t>
            </a:r>
          </a:p>
          <a:p>
            <a:pPr lvl="1">
              <a:buClr>
                <a:srgbClr val="BDECB6"/>
              </a:buClr>
            </a:pPr>
            <a:r>
              <a:rPr lang="en-US" dirty="0"/>
              <a:t>HIF regulates morphogenesis of the developing heart</a:t>
            </a:r>
          </a:p>
          <a:p>
            <a:pPr lvl="1">
              <a:buClr>
                <a:srgbClr val="BDECB6"/>
              </a:buClr>
            </a:pPr>
            <a:r>
              <a:rPr lang="en-US" dirty="0"/>
              <a:t>Activates large group of genes</a:t>
            </a:r>
          </a:p>
          <a:p>
            <a:pPr lvl="2">
              <a:buClr>
                <a:srgbClr val="BDECB6"/>
              </a:buClr>
            </a:pPr>
            <a:r>
              <a:rPr lang="en-US" dirty="0"/>
              <a:t>Promote anaerobic metabolism to reduce oxygen consumption</a:t>
            </a:r>
          </a:p>
          <a:p>
            <a:r>
              <a:rPr lang="en-US" dirty="0"/>
              <a:t>Mammalian embryo develops in low oxygen conditions</a:t>
            </a:r>
          </a:p>
          <a:p>
            <a:r>
              <a:rPr lang="en-US" dirty="0"/>
              <a:t>HIF </a:t>
            </a:r>
            <a:r>
              <a:rPr lang="en-US" dirty="0">
                <a:solidFill>
                  <a:srgbClr val="FF0000"/>
                </a:solidFill>
              </a:rPr>
              <a:t>absolutely required </a:t>
            </a:r>
            <a:r>
              <a:rPr lang="en-US" dirty="0"/>
              <a:t>for development of heart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BA3F84-E612-88D9-C131-60A777EAE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FA5031-85A6-CABE-37B1-5EF5120F7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0" y="271101"/>
            <a:ext cx="5149893" cy="445008"/>
          </a:xfrm>
        </p:spPr>
        <p:txBody>
          <a:bodyPr>
            <a:noAutofit/>
          </a:bodyPr>
          <a:lstStyle/>
          <a:p>
            <a:r>
              <a:rPr lang="en-US" dirty="0"/>
              <a:t>GSEA: HALLMARK HYPOXIA</a:t>
            </a:r>
          </a:p>
        </p:txBody>
      </p:sp>
    </p:spTree>
    <p:extLst>
      <p:ext uri="{BB962C8B-B14F-4D97-AF65-F5344CB8AC3E}">
        <p14:creationId xmlns:p14="http://schemas.microsoft.com/office/powerpoint/2010/main" val="691478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7A293-90DD-CC70-3736-F8C0087A65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601" y="2078455"/>
            <a:ext cx="7918770" cy="1159800"/>
          </a:xfrm>
        </p:spPr>
        <p:txBody>
          <a:bodyPr/>
          <a:lstStyle/>
          <a:p>
            <a:r>
              <a:rPr lang="en-US" dirty="0"/>
              <a:t>Is the gene expression in bovine comparable to the expression in mouse?</a:t>
            </a:r>
            <a:br>
              <a:rPr lang="en-US" sz="3600" dirty="0">
                <a:solidFill>
                  <a:srgbClr val="000000"/>
                </a:solidFill>
                <a:latin typeface="Quattrocento Sans"/>
              </a:rPr>
            </a:b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3BF7989-FBAB-3E0B-B3F8-FFA44B4B7E8C}"/>
              </a:ext>
            </a:extLst>
          </p:cNvPr>
          <p:cNvSpPr txBox="1">
            <a:spLocks/>
          </p:cNvSpPr>
          <p:nvPr/>
        </p:nvSpPr>
        <p:spPr>
          <a:xfrm>
            <a:off x="908334" y="3323055"/>
            <a:ext cx="791877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br>
              <a:rPr lang="en-US" dirty="0">
                <a:solidFill>
                  <a:srgbClr val="000000"/>
                </a:solidFill>
                <a:latin typeface="Quattrocento Sans"/>
              </a:rPr>
            </a:br>
            <a:r>
              <a:rPr lang="en-US" dirty="0"/>
              <a:t>DGE and GSEA for bovine data set</a:t>
            </a:r>
          </a:p>
        </p:txBody>
      </p:sp>
    </p:spTree>
    <p:extLst>
      <p:ext uri="{BB962C8B-B14F-4D97-AF65-F5344CB8AC3E}">
        <p14:creationId xmlns:p14="http://schemas.microsoft.com/office/powerpoint/2010/main" val="153994708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C671A1-A0BD-8E83-8B25-FDDDE5F47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A97A31-13CA-D57E-353F-B7AD62D8AC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ECA85E-4852-7AF6-F44E-4A96AEFE6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0" y="225552"/>
            <a:ext cx="6774585" cy="445008"/>
          </a:xfrm>
        </p:spPr>
        <p:txBody>
          <a:bodyPr/>
          <a:lstStyle/>
          <a:p>
            <a:r>
              <a:rPr lang="en-US" dirty="0"/>
              <a:t>Bovine quality control and </a:t>
            </a:r>
            <a:r>
              <a:rPr lang="en-US" dirty="0" err="1"/>
              <a:t>vsn</a:t>
            </a:r>
            <a:endParaRPr lang="en-US" dirty="0"/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C5FD46E2-730F-9F1B-1AF9-F56B29B3D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" y="1092200"/>
            <a:ext cx="3551974" cy="3551974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FD7F601-36D6-73DB-A42B-46A467307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941" y="1453767"/>
            <a:ext cx="4349583" cy="2685245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10A87267-A913-0330-623D-35F66598C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8" y="1168796"/>
            <a:ext cx="4147458" cy="3110594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C0C7BE72-B107-7BB9-5B2B-CA7053F3A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633" y="1029234"/>
            <a:ext cx="4712411" cy="353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8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04616D-4205-3722-EFF7-6F58BF106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0060" y="1083732"/>
            <a:ext cx="5023273" cy="2619561"/>
          </a:xfrm>
        </p:spPr>
        <p:txBody>
          <a:bodyPr/>
          <a:lstStyle/>
          <a:p>
            <a:r>
              <a:rPr lang="en-US" dirty="0"/>
              <a:t>Less as significantly deregulated genes as mouse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612378-037F-0900-4254-FE56EF2EF2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6868AC-9E0F-22EC-AB69-0618074A9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DGE bovine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A47571C2-FFBF-09DD-C563-C504B2625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89589"/>
            <a:ext cx="3676977" cy="367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07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4170E8-2709-221F-201D-2B1B38141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509E31-5D74-7C75-A890-021353031A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51D616-4558-A273-F2F3-6F82171B6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GSEA bovine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C71EE4-226D-E7E5-479F-4BDDC6602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99" y="923840"/>
            <a:ext cx="3486329" cy="32958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A3ACA4-2851-1E0E-247A-6D53D1CB6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74642"/>
            <a:ext cx="3467278" cy="32450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805D1F-D4B5-0FDF-405E-F343E2873C1A}"/>
              </a:ext>
            </a:extLst>
          </p:cNvPr>
          <p:cNvSpPr txBox="1"/>
          <p:nvPr/>
        </p:nvSpPr>
        <p:spPr>
          <a:xfrm>
            <a:off x="4668081" y="4279390"/>
            <a:ext cx="3120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Hallmark oxidative phosphorylation </a:t>
            </a:r>
          </a:p>
          <a:p>
            <a:r>
              <a:rPr lang="en-US" dirty="0"/>
              <a:t>	downregulated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CCC259-4D21-67E3-4B8A-D4BBE3F913F5}"/>
              </a:ext>
            </a:extLst>
          </p:cNvPr>
          <p:cNvSpPr txBox="1"/>
          <p:nvPr/>
        </p:nvSpPr>
        <p:spPr>
          <a:xfrm>
            <a:off x="761050" y="4311880"/>
            <a:ext cx="3647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Hallmark epithelial mesenchymal transition</a:t>
            </a:r>
          </a:p>
          <a:p>
            <a:r>
              <a:rPr lang="en-US" dirty="0"/>
              <a:t>	upregulated</a:t>
            </a:r>
          </a:p>
        </p:txBody>
      </p:sp>
    </p:spTree>
    <p:extLst>
      <p:ext uri="{BB962C8B-B14F-4D97-AF65-F5344CB8AC3E}">
        <p14:creationId xmlns:p14="http://schemas.microsoft.com/office/powerpoint/2010/main" val="3493507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952391-39FE-B7FE-4525-270D1E22E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Oxidative phosphorylation is the primary metabolic pathway for ATP production (in mitochondria)</a:t>
            </a:r>
          </a:p>
          <a:p>
            <a:r>
              <a:rPr lang="en-US" dirty="0"/>
              <a:t>In hypoxic conditions </a:t>
            </a:r>
            <a:r>
              <a:rPr lang="en-US" dirty="0">
                <a:sym typeface="Wingdings" panose="05000000000000000000" pitchFamily="2" charset="2"/>
              </a:rPr>
              <a:t> insufficient oxygen levels  insufficient ATP levels and high amounts of ROS</a:t>
            </a:r>
          </a:p>
          <a:p>
            <a:r>
              <a:rPr lang="en-US" dirty="0">
                <a:sym typeface="Wingdings" panose="05000000000000000000" pitchFamily="2" charset="2"/>
              </a:rPr>
              <a:t>Can result in necrotic/ </a:t>
            </a:r>
            <a:r>
              <a:rPr lang="en-US" dirty="0" err="1">
                <a:sym typeface="Wingdings" panose="05000000000000000000" pitchFamily="2" charset="2"/>
              </a:rPr>
              <a:t>apoptic</a:t>
            </a:r>
            <a:r>
              <a:rPr lang="en-US" dirty="0">
                <a:sym typeface="Wingdings" panose="05000000000000000000" pitchFamily="2" charset="2"/>
              </a:rPr>
              <a:t> cell death  can lead to heart failure</a:t>
            </a:r>
          </a:p>
          <a:p>
            <a:r>
              <a:rPr lang="en-US" dirty="0">
                <a:sym typeface="Wingdings" panose="05000000000000000000" pitchFamily="2" charset="2"/>
              </a:rPr>
              <a:t>In hypoxic state downregulation of oxidative phosphorylation is needed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333DE9-240F-EEB6-6F61-C1F8AE5980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6FB3CF-680F-7517-3133-7E1520BA5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64" y="56524"/>
            <a:ext cx="9346336" cy="445008"/>
          </a:xfrm>
        </p:spPr>
        <p:txBody>
          <a:bodyPr/>
          <a:lstStyle/>
          <a:p>
            <a:br>
              <a:rPr lang="en-US" dirty="0"/>
            </a:br>
            <a:r>
              <a:rPr lang="en-US" sz="2600" dirty="0"/>
              <a:t>Link between hypoxia and </a:t>
            </a:r>
            <a:r>
              <a:rPr lang="en-US" sz="2600" dirty="0" err="1"/>
              <a:t>oxdative</a:t>
            </a:r>
            <a:r>
              <a:rPr lang="en-US" sz="2600" dirty="0"/>
              <a:t> phosphorylation</a:t>
            </a:r>
          </a:p>
        </p:txBody>
      </p:sp>
    </p:spTree>
    <p:extLst>
      <p:ext uri="{BB962C8B-B14F-4D97-AF65-F5344CB8AC3E}">
        <p14:creationId xmlns:p14="http://schemas.microsoft.com/office/powerpoint/2010/main" val="729044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4E9138-ED36-2046-B580-C4024C7D69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 expression between fourth and eighth cell stages is significantly deregulated </a:t>
            </a:r>
          </a:p>
          <a:p>
            <a:r>
              <a:rPr lang="en-US" dirty="0"/>
              <a:t>TRA expression between fourth and eighth cell stages is linked to heart formation during embryonic development </a:t>
            </a:r>
          </a:p>
          <a:p>
            <a:r>
              <a:rPr lang="en-US" dirty="0"/>
              <a:t>Hypoxia Hallmark and oxidative phosphorylation hallmark are comparable in regard to heart formation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5E6370-2C55-87C5-6EDE-4E9258396A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FF24D4-4421-7007-9B3D-E5162D7C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53472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US" sz="2800" i="0">
                <a:solidFill>
                  <a:schemeClr val="tx1"/>
                </a:solidFill>
                <a:latin typeface="Quattrocento Sans"/>
              </a:rPr>
              <a:t>Large changes in gene expression between four- and eight-cell stages are linked to the expression of TRAs and thus to tissue development</a:t>
            </a: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8750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E609-E862-17A1-1E87-0CA2E7538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630" y="1531448"/>
            <a:ext cx="7281096" cy="1159800"/>
          </a:xfrm>
        </p:spPr>
        <p:txBody>
          <a:bodyPr/>
          <a:lstStyle/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 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attention</a:t>
            </a:r>
            <a:r>
              <a:rPr lang="de-DE"/>
              <a:t>!</a:t>
            </a:r>
          </a:p>
        </p:txBody>
      </p:sp>
      <p:pic>
        <p:nvPicPr>
          <p:cNvPr id="4" name="Graphic 3" descr="Smiling face outline outline">
            <a:extLst>
              <a:ext uri="{FF2B5EF4-FFF2-40B4-BE49-F238E27FC236}">
                <a16:creationId xmlns:a16="http://schemas.microsoft.com/office/drawing/2014/main" id="{C4D0A5AF-A0B7-BE9E-3270-A0DF6C423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464" y="2961593"/>
            <a:ext cx="489274" cy="48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35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1020478"/>
            <a:ext cx="688405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The R</a:t>
            </a:r>
            <a:r>
              <a:rPr lang="de-DE" sz="4000"/>
              <a:t>o</a:t>
            </a:r>
            <a:r>
              <a:rPr lang="en" sz="4000"/>
              <a:t>le of TRAs in Early Embryonic Development</a:t>
            </a:r>
            <a:endParaRPr sz="4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096E63-8829-5AC5-490C-9AFF2CB17A6C}"/>
              </a:ext>
            </a:extLst>
          </p:cNvPr>
          <p:cNvSpPr txBox="1"/>
          <p:nvPr/>
        </p:nvSpPr>
        <p:spPr>
          <a:xfrm>
            <a:off x="1102647" y="3527830"/>
            <a:ext cx="6247223" cy="1354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latin typeface="Quattrocento Sans" panose="020B0502050000020003" pitchFamily="34" charset="0"/>
              </a:rPr>
              <a:t>Final </a:t>
            </a:r>
            <a:r>
              <a:rPr lang="de-DE" b="1" dirty="0" err="1">
                <a:latin typeface="Quattrocento Sans" panose="020B0502050000020003" pitchFamily="34" charset="0"/>
              </a:rPr>
              <a:t>project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presentation</a:t>
            </a:r>
            <a:endParaRPr lang="de-DE" b="1" dirty="0">
              <a:latin typeface="Quattrocento Sans" panose="020B0502050000020003" pitchFamily="34" charset="0"/>
            </a:endParaRPr>
          </a:p>
          <a:p>
            <a:pPr>
              <a:lnSpc>
                <a:spcPct val="150000"/>
              </a:lnSpc>
            </a:pPr>
            <a:r>
              <a:rPr lang="de-DE" b="1" dirty="0">
                <a:latin typeface="Quattrocento Sans" panose="020B0502050000020003" pitchFamily="34" charset="0"/>
              </a:rPr>
              <a:t>Group 4: </a:t>
            </a:r>
            <a:r>
              <a:rPr lang="de-DE" dirty="0" err="1">
                <a:latin typeface="Quattrocento Sans" panose="020B0502050000020003" pitchFamily="34" charset="0"/>
              </a:rPr>
              <a:t>Amena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Elmaadawy</a:t>
            </a:r>
            <a:r>
              <a:rPr lang="de-DE" dirty="0">
                <a:latin typeface="Quattrocento Sans" panose="020B0502050000020003" pitchFamily="34" charset="0"/>
              </a:rPr>
              <a:t>, Mariam Hassan, Nina Droste, Aleksandra Dohren</a:t>
            </a:r>
          </a:p>
          <a:p>
            <a:pPr>
              <a:lnSpc>
                <a:spcPct val="150000"/>
              </a:lnSpc>
            </a:pPr>
            <a:r>
              <a:rPr lang="de-DE" b="1" dirty="0">
                <a:latin typeface="Quattrocento Sans" panose="020B0502050000020003" pitchFamily="34" charset="0"/>
              </a:rPr>
              <a:t>Supervisors: </a:t>
            </a:r>
            <a:r>
              <a:rPr lang="de-DE" dirty="0">
                <a:latin typeface="Quattrocento Sans" panose="020B0502050000020003" pitchFamily="34" charset="0"/>
              </a:rPr>
              <a:t>Dr. Maria Dinkelacker, Ian Fichtner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Quattrocento Sans" panose="020B0502050000020003" pitchFamily="34" charset="0"/>
              </a:rPr>
              <a:t>Molecular Biotechnology B. Sc, Ruprecht Karls University of Heidelberg</a:t>
            </a:r>
          </a:p>
        </p:txBody>
      </p:sp>
      <p:pic>
        <p:nvPicPr>
          <p:cNvPr id="4" name="Graphic 3" descr="DNA outline">
            <a:extLst>
              <a:ext uri="{FF2B5EF4-FFF2-40B4-BE49-F238E27FC236}">
                <a16:creationId xmlns:a16="http://schemas.microsoft.com/office/drawing/2014/main" id="{967892A0-3860-AFB4-C209-20A106BDB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3390" y="2988133"/>
            <a:ext cx="433137" cy="43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57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39B61B-C1BE-9400-2920-6CAFB1D0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660" y="864110"/>
            <a:ext cx="8102481" cy="3422366"/>
          </a:xfrm>
        </p:spPr>
        <p:txBody>
          <a:bodyPr/>
          <a:lstStyle/>
          <a:p>
            <a:r>
              <a:rPr lang="en-US">
                <a:latin typeface="Quattrocento Sans"/>
              </a:rPr>
              <a:t>Global transcriptional profiles of mammalian PED</a:t>
            </a:r>
          </a:p>
          <a:p>
            <a:r>
              <a:rPr lang="en-US">
                <a:latin typeface="Quattrocento Sans"/>
              </a:rPr>
              <a:t>We use preimplantation mouse data</a:t>
            </a:r>
          </a:p>
          <a:p>
            <a:r>
              <a:rPr lang="en-US">
                <a:latin typeface="Quattrocento Sans"/>
              </a:rPr>
              <a:t>cDNA collected on Affymetrix Gene Chips</a:t>
            </a:r>
            <a:endParaRPr lang="en-US"/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8435E4-DF0B-9EA1-7119-892557F0F2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7CEA55-5F8C-709C-AE89-16A31261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71" y="225552"/>
            <a:ext cx="6858000" cy="445008"/>
          </a:xfrm>
        </p:spPr>
        <p:txBody>
          <a:bodyPr/>
          <a:lstStyle/>
          <a:p>
            <a:r>
              <a:rPr lang="en-US"/>
              <a:t>Preimplantation embryo development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8BF87-336A-7143-FBC5-07FFFFF6635D}"/>
              </a:ext>
            </a:extLst>
          </p:cNvPr>
          <p:cNvSpPr txBox="1"/>
          <p:nvPr/>
        </p:nvSpPr>
        <p:spPr>
          <a:xfrm>
            <a:off x="327660" y="4838776"/>
            <a:ext cx="355687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>
                <a:latin typeface="Lora"/>
              </a:rPr>
              <a:t>Xie </a:t>
            </a:r>
            <a:r>
              <a:rPr lang="de-DE" i="1">
                <a:latin typeface="Lora"/>
              </a:rPr>
              <a:t>et al. </a:t>
            </a:r>
            <a:r>
              <a:rPr lang="de-DE">
                <a:latin typeface="Lora"/>
              </a:rPr>
              <a:t>2010 ; </a:t>
            </a:r>
            <a:r>
              <a:rPr lang="de-DE" err="1">
                <a:latin typeface="Lora"/>
              </a:rPr>
              <a:t>Geisert</a:t>
            </a:r>
            <a:r>
              <a:rPr lang="de-DE">
                <a:latin typeface="Lora"/>
              </a:rPr>
              <a:t>, Spencer 2021</a:t>
            </a:r>
            <a:endParaRPr lang="de-DE">
              <a:latin typeface="Lora" pitchFamily="2" charset="0"/>
            </a:endParaRPr>
          </a:p>
        </p:txBody>
      </p:sp>
      <p:pic>
        <p:nvPicPr>
          <p:cNvPr id="6" name="Grafik 6" descr="Ein Bild, das Text, Wirbellose enthält.&#10;&#10;Beschreibung automatisch generiert.">
            <a:extLst>
              <a:ext uri="{FF2B5EF4-FFF2-40B4-BE49-F238E27FC236}">
                <a16:creationId xmlns:a16="http://schemas.microsoft.com/office/drawing/2014/main" id="{CDCDC44F-0C14-9340-39EE-999B7777F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89" y="2963404"/>
            <a:ext cx="7461737" cy="134882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D309AA9-0D70-1813-6EA7-25F842BCB5A7}"/>
              </a:ext>
            </a:extLst>
          </p:cNvPr>
          <p:cNvSpPr txBox="1"/>
          <p:nvPr/>
        </p:nvSpPr>
        <p:spPr>
          <a:xfrm>
            <a:off x="7171592" y="4255477"/>
            <a:ext cx="11972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>
                <a:latin typeface="Quattrocento Sans" panose="020B0502050000020003" pitchFamily="34" charset="0"/>
              </a:rPr>
              <a:t>Xie </a:t>
            </a:r>
            <a:r>
              <a:rPr lang="de-DE" sz="1200" i="1">
                <a:latin typeface="Quattrocento Sans" panose="020B0502050000020003" pitchFamily="34" charset="0"/>
              </a:rPr>
              <a:t>et al. </a:t>
            </a:r>
            <a:r>
              <a:rPr lang="de-DE" sz="1200">
                <a:latin typeface="Quattrocento Sans" panose="020B0502050000020003" pitchFamily="34" charset="0"/>
              </a:rPr>
              <a:t>2010</a:t>
            </a:r>
          </a:p>
        </p:txBody>
      </p:sp>
      <p:pic>
        <p:nvPicPr>
          <p:cNvPr id="9" name="Graphic 8" descr="Baby outline">
            <a:extLst>
              <a:ext uri="{FF2B5EF4-FFF2-40B4-BE49-F238E27FC236}">
                <a16:creationId xmlns:a16="http://schemas.microsoft.com/office/drawing/2014/main" id="{871722F8-E399-B5DD-E27A-DA8B38F6F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320" y="291998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64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587C-61E3-D53C-9526-584AE4D84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85158"/>
            <a:ext cx="4229101" cy="564037"/>
          </a:xfrm>
        </p:spPr>
        <p:txBody>
          <a:bodyPr/>
          <a:lstStyle/>
          <a:p>
            <a:r>
              <a:rPr lang="de-DE" sz="2800" err="1"/>
              <a:t>Introduction</a:t>
            </a:r>
            <a:r>
              <a:rPr lang="de-DE" sz="2800"/>
              <a:t> </a:t>
            </a:r>
            <a:r>
              <a:rPr lang="de-DE" sz="2800" err="1"/>
              <a:t>to</a:t>
            </a:r>
            <a:r>
              <a:rPr lang="de-DE" sz="2800"/>
              <a:t> TRAs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82135-ACE6-F057-1056-58A302DE9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660" y="864110"/>
            <a:ext cx="8511540" cy="3864560"/>
          </a:xfrm>
        </p:spPr>
        <p:txBody>
          <a:bodyPr/>
          <a:lstStyle/>
          <a:p>
            <a:r>
              <a:rPr lang="en-US">
                <a:latin typeface="Quattrocento Sans"/>
              </a:rPr>
              <a:t>Tissue restricted antigens</a:t>
            </a:r>
          </a:p>
          <a:p>
            <a:r>
              <a:rPr lang="en-US">
                <a:latin typeface="Quattrocento Sans"/>
              </a:rPr>
              <a:t>Highly expressed by </a:t>
            </a:r>
            <a:r>
              <a:rPr lang="en-US" err="1">
                <a:latin typeface="Quattrocento Sans"/>
              </a:rPr>
              <a:t>mTECs</a:t>
            </a:r>
            <a:r>
              <a:rPr lang="en-US">
                <a:latin typeface="Quattrocento Sans"/>
              </a:rPr>
              <a:t> </a:t>
            </a:r>
          </a:p>
          <a:p>
            <a:r>
              <a:rPr lang="en-US">
                <a:latin typeface="Quattrocento Sans"/>
              </a:rPr>
              <a:t>Regulated by AIRE and Fezf2</a:t>
            </a:r>
            <a:endParaRPr lang="en-US"/>
          </a:p>
          <a:p>
            <a:r>
              <a:rPr lang="en-US">
                <a:latin typeface="Quattrocento Sans"/>
              </a:rPr>
              <a:t>establishment of central-self tolerance  (negative selection)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0135D-2C3B-71C5-8315-7CF94FDE2C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32402-5956-ED24-2591-D5E0545B8A5D}"/>
              </a:ext>
            </a:extLst>
          </p:cNvPr>
          <p:cNvSpPr txBox="1"/>
          <p:nvPr/>
        </p:nvSpPr>
        <p:spPr>
          <a:xfrm>
            <a:off x="280673" y="4835723"/>
            <a:ext cx="425148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>
                <a:latin typeface="Lora"/>
              </a:rPr>
              <a:t>Dinkelacker (2019); </a:t>
            </a:r>
            <a:r>
              <a:rPr lang="de-DE" err="1">
                <a:latin typeface="Lora"/>
              </a:rPr>
              <a:t>Takaba</a:t>
            </a:r>
            <a:r>
              <a:rPr lang="de-DE">
                <a:latin typeface="Lora"/>
              </a:rPr>
              <a:t> and </a:t>
            </a:r>
            <a:r>
              <a:rPr lang="de-DE" err="1">
                <a:latin typeface="Lora"/>
              </a:rPr>
              <a:t>Takanayagi</a:t>
            </a:r>
            <a:r>
              <a:rPr lang="de-DE">
                <a:latin typeface="Lora"/>
              </a:rPr>
              <a:t> (2017)</a:t>
            </a:r>
          </a:p>
          <a:p>
            <a:endParaRPr lang="de-DE">
              <a:latin typeface="Lora" pitchFamily="2" charset="0"/>
            </a:endParaRPr>
          </a:p>
        </p:txBody>
      </p:sp>
      <p:pic>
        <p:nvPicPr>
          <p:cNvPr id="8" name="Graphic 7" descr="Rat outline">
            <a:extLst>
              <a:ext uri="{FF2B5EF4-FFF2-40B4-BE49-F238E27FC236}">
                <a16:creationId xmlns:a16="http://schemas.microsoft.com/office/drawing/2014/main" id="{CCD6A671-080D-BE8B-293F-A13DF6FA6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673" y="279397"/>
            <a:ext cx="359229" cy="3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16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80352D-5D9D-22C1-B957-EB11F3960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Quattrocento Sans"/>
              </a:rPr>
              <a:t>TRA- Database by Dinkelacker 2007/2019 </a:t>
            </a:r>
          </a:p>
          <a:p>
            <a:r>
              <a:rPr lang="en-US">
                <a:latin typeface="Quattrocento Sans"/>
              </a:rPr>
              <a:t>Highly and specifically expressed in certain tissues</a:t>
            </a:r>
            <a:endParaRPr lang="en-US"/>
          </a:p>
          <a:p>
            <a:r>
              <a:rPr lang="en-US">
                <a:latin typeface="Quattrocento Sans"/>
              </a:rPr>
              <a:t>" tissue-restricted if it exceeds 5x the median gene expression in at least one and not more than five tissues out of all tissues in the dataset"</a:t>
            </a:r>
            <a:endParaRPr lang="en-US"/>
          </a:p>
          <a:p>
            <a:r>
              <a:rPr lang="en-US">
                <a:latin typeface="Quattrocento Sans"/>
              </a:rPr>
              <a:t>Tissue-specificity is important for development of the three germ layers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D92245-5EB6-FEC5-2ACF-6644704467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DAA5EB-2583-95AE-88DB-33C32231E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1"/>
            <a:ext cx="4298629" cy="564037"/>
          </a:xfrm>
        </p:spPr>
        <p:txBody>
          <a:bodyPr/>
          <a:lstStyle/>
          <a:p>
            <a:r>
              <a:rPr lang="de-DE"/>
              <a:t>TRAs in </a:t>
            </a:r>
            <a:r>
              <a:rPr lang="de-DE" err="1"/>
              <a:t>specific</a:t>
            </a:r>
            <a:r>
              <a:rPr lang="de-DE"/>
              <a:t> </a:t>
            </a:r>
            <a:r>
              <a:rPr lang="de-DE" err="1"/>
              <a:t>context</a:t>
            </a:r>
            <a:endParaRPr lang="de-DE"/>
          </a:p>
        </p:txBody>
      </p:sp>
      <p:pic>
        <p:nvPicPr>
          <p:cNvPr id="6" name="Graphic 7" descr="Rat outline">
            <a:extLst>
              <a:ext uri="{FF2B5EF4-FFF2-40B4-BE49-F238E27FC236}">
                <a16:creationId xmlns:a16="http://schemas.microsoft.com/office/drawing/2014/main" id="{320AFCE0-7EE6-C0C1-A7EA-9BAEC2D59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673" y="279397"/>
            <a:ext cx="359229" cy="3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27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8" descr="Ein Bild, das Tisch enthält.&#10;&#10;Beschreibung automatisch generiert.">
            <a:extLst>
              <a:ext uri="{FF2B5EF4-FFF2-40B4-BE49-F238E27FC236}">
                <a16:creationId xmlns:a16="http://schemas.microsoft.com/office/drawing/2014/main" id="{23874810-4493-B33C-BF6A-F0216852F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39" y="1341664"/>
            <a:ext cx="8018582" cy="312154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158C0-0051-862E-46F1-2797FB4D8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660" y="648704"/>
            <a:ext cx="8511540" cy="3864560"/>
          </a:xfrm>
        </p:spPr>
        <p:txBody>
          <a:bodyPr/>
          <a:lstStyle/>
          <a:p>
            <a:r>
              <a:rPr lang="de-DE"/>
              <a:t>GSE18290; </a:t>
            </a:r>
            <a:r>
              <a:rPr lang="de-DE" i="1"/>
              <a:t>Xie et al. </a:t>
            </a:r>
            <a:r>
              <a:rPr lang="de-DE"/>
              <a:t>2010		</a:t>
            </a:r>
            <a:r>
              <a:rPr lang="de-DE" err="1"/>
              <a:t>Affymetrix</a:t>
            </a:r>
            <a:r>
              <a:rPr lang="de-DE"/>
              <a:t> MOE430A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9ACD3A-21D2-6610-B7A2-5959F114BE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E34549-72E9-AFAD-EEB9-4F6EADEE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619" y="264372"/>
            <a:ext cx="2375879" cy="376027"/>
          </a:xfrm>
        </p:spPr>
        <p:txBody>
          <a:bodyPr/>
          <a:lstStyle/>
          <a:p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dataset</a:t>
            </a:r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DBE821-41E1-CD37-A041-41C900E9F94F}"/>
              </a:ext>
            </a:extLst>
          </p:cNvPr>
          <p:cNvSpPr txBox="1"/>
          <p:nvPr/>
        </p:nvSpPr>
        <p:spPr>
          <a:xfrm>
            <a:off x="0" y="4844234"/>
            <a:ext cx="8534709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 sz="1200">
                <a:latin typeface="Lora"/>
              </a:rPr>
              <a:t>Xie </a:t>
            </a:r>
            <a:r>
              <a:rPr lang="de-DE" sz="1200" i="1">
                <a:latin typeface="Lora"/>
              </a:rPr>
              <a:t>et al</a:t>
            </a:r>
            <a:r>
              <a:rPr lang="de-DE" sz="1200">
                <a:latin typeface="Lora"/>
              </a:rPr>
              <a:t>. (2010) </a:t>
            </a:r>
            <a:r>
              <a:rPr lang="de-DE" sz="1200" err="1">
                <a:latin typeface="Lora"/>
              </a:rPr>
              <a:t>Rewirable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gene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regulatory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networks</a:t>
            </a:r>
            <a:r>
              <a:rPr lang="de-DE" sz="1200">
                <a:latin typeface="Lora"/>
              </a:rPr>
              <a:t> in the </a:t>
            </a:r>
            <a:r>
              <a:rPr lang="de-DE" sz="1200" err="1">
                <a:latin typeface="Lora"/>
              </a:rPr>
              <a:t>preimplantation</a:t>
            </a:r>
            <a:r>
              <a:rPr lang="de-DE" sz="1200">
                <a:latin typeface="Lora"/>
              </a:rPr>
              <a:t> development of </a:t>
            </a:r>
            <a:r>
              <a:rPr lang="de-DE" sz="1200" err="1">
                <a:latin typeface="Lora"/>
              </a:rPr>
              <a:t>three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mammalian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species</a:t>
            </a:r>
            <a:endParaRPr lang="de-DE" sz="1200">
              <a:latin typeface="Lor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23F088-864F-E4C3-E9AC-4FD81A2C3B01}"/>
              </a:ext>
            </a:extLst>
          </p:cNvPr>
          <p:cNvSpPr/>
          <p:nvPr/>
        </p:nvSpPr>
        <p:spPr>
          <a:xfrm>
            <a:off x="4204253" y="1443349"/>
            <a:ext cx="2196548" cy="2957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phic 9" descr="Bar chart outline">
            <a:extLst>
              <a:ext uri="{FF2B5EF4-FFF2-40B4-BE49-F238E27FC236}">
                <a16:creationId xmlns:a16="http://schemas.microsoft.com/office/drawing/2014/main" id="{ABD26BBE-2BBE-2610-A1F2-2AA6048B9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003" y="303481"/>
            <a:ext cx="316800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2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E16D83-1EB5-2D8E-7401-3DA778BE7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102" y="694755"/>
            <a:ext cx="8511540" cy="3864560"/>
          </a:xfrm>
        </p:spPr>
        <p:txBody>
          <a:bodyPr/>
          <a:lstStyle/>
          <a:p>
            <a:r>
              <a:rPr lang="de-DE" err="1"/>
              <a:t>Rewiring</a:t>
            </a:r>
            <a:r>
              <a:rPr lang="de-DE"/>
              <a:t> of regulatory </a:t>
            </a:r>
            <a:r>
              <a:rPr lang="de-DE" err="1"/>
              <a:t>networks</a:t>
            </a:r>
            <a:r>
              <a:rPr lang="de-DE"/>
              <a:t> in PED		                    PED</a:t>
            </a:r>
          </a:p>
          <a:p>
            <a:r>
              <a:rPr lang="de-DE" err="1"/>
              <a:t>Largest</a:t>
            </a:r>
            <a:r>
              <a:rPr lang="de-DE"/>
              <a:t> </a:t>
            </a:r>
            <a:r>
              <a:rPr lang="de-DE" err="1"/>
              <a:t>changes</a:t>
            </a:r>
            <a:r>
              <a:rPr lang="de-DE"/>
              <a:t> of expression </a:t>
            </a:r>
            <a:r>
              <a:rPr lang="de-DE" err="1"/>
              <a:t>between</a:t>
            </a:r>
            <a:r>
              <a:rPr lang="de-DE"/>
              <a:t>		                                        </a:t>
            </a:r>
            <a:r>
              <a:rPr lang="de-DE" b="1" err="1"/>
              <a:t>four</a:t>
            </a:r>
            <a:r>
              <a:rPr lang="de-DE" b="1"/>
              <a:t>-</a:t>
            </a:r>
            <a:r>
              <a:rPr lang="de-DE"/>
              <a:t> and </a:t>
            </a:r>
            <a:r>
              <a:rPr lang="de-DE" b="1" err="1"/>
              <a:t>eight</a:t>
            </a:r>
            <a:r>
              <a:rPr lang="de-DE" b="1"/>
              <a:t>-cell</a:t>
            </a:r>
            <a:r>
              <a:rPr lang="de-DE"/>
              <a:t> </a:t>
            </a:r>
            <a:r>
              <a:rPr lang="de-DE" err="1"/>
              <a:t>stages</a:t>
            </a: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1FD8C7-9E20-4D89-FE39-DD9DF8D501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449A16-058C-4C85-AA01-1CC8E14D4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70" y="225552"/>
            <a:ext cx="2334487" cy="445008"/>
          </a:xfrm>
        </p:spPr>
        <p:txBody>
          <a:bodyPr/>
          <a:lstStyle/>
          <a:p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dataset</a:t>
            </a:r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F4C7A-D20D-8B8D-268C-7B5E68F238C3}"/>
              </a:ext>
            </a:extLst>
          </p:cNvPr>
          <p:cNvSpPr txBox="1"/>
          <p:nvPr/>
        </p:nvSpPr>
        <p:spPr>
          <a:xfrm>
            <a:off x="26905" y="4845136"/>
            <a:ext cx="9544933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50">
                <a:latin typeface="Lora"/>
              </a:rPr>
              <a:t>Xie </a:t>
            </a:r>
            <a:r>
              <a:rPr lang="de-DE" sz="1250" i="1">
                <a:latin typeface="Lora"/>
              </a:rPr>
              <a:t>et al. </a:t>
            </a:r>
            <a:r>
              <a:rPr lang="de-DE" sz="1250">
                <a:latin typeface="Lora"/>
              </a:rPr>
              <a:t>(2010) </a:t>
            </a:r>
            <a:r>
              <a:rPr lang="de-DE" sz="1250" err="1">
                <a:latin typeface="Lora"/>
              </a:rPr>
              <a:t>Rewirable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gene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regulatory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networks</a:t>
            </a:r>
            <a:r>
              <a:rPr lang="de-DE" sz="1250">
                <a:latin typeface="Lora"/>
              </a:rPr>
              <a:t> in the </a:t>
            </a:r>
            <a:r>
              <a:rPr lang="de-DE" sz="1250" err="1">
                <a:latin typeface="Lora"/>
              </a:rPr>
              <a:t>preimplantation</a:t>
            </a:r>
            <a:r>
              <a:rPr lang="de-DE" sz="1250">
                <a:latin typeface="Lora"/>
              </a:rPr>
              <a:t> development of </a:t>
            </a:r>
            <a:r>
              <a:rPr lang="de-DE" sz="1250" err="1">
                <a:latin typeface="Lora"/>
              </a:rPr>
              <a:t>three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mammalian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species</a:t>
            </a:r>
            <a:endParaRPr lang="de-DE" sz="1250">
              <a:latin typeface="Lora" pitchFamily="2" charset="0"/>
            </a:endParaRPr>
          </a:p>
        </p:txBody>
      </p:sp>
      <p:pic>
        <p:nvPicPr>
          <p:cNvPr id="11" name="Grafik 6" descr="Ein Bild, das Text, Wirbellose enthält.&#10;&#10;Beschreibung automatisch generiert.">
            <a:extLst>
              <a:ext uri="{FF2B5EF4-FFF2-40B4-BE49-F238E27FC236}">
                <a16:creationId xmlns:a16="http://schemas.microsoft.com/office/drawing/2014/main" id="{B63A72A5-1A58-6450-1C41-07701AE134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5"/>
          <a:stretch/>
        </p:blipFill>
        <p:spPr>
          <a:xfrm>
            <a:off x="653142" y="3046975"/>
            <a:ext cx="7984671" cy="12815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E4B047-B03A-565B-CB33-D22D1ED7A852}"/>
              </a:ext>
            </a:extLst>
          </p:cNvPr>
          <p:cNvSpPr txBox="1"/>
          <p:nvPr/>
        </p:nvSpPr>
        <p:spPr>
          <a:xfrm>
            <a:off x="7395052" y="4352503"/>
            <a:ext cx="1353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>
                <a:latin typeface="Quattrocento Sans" panose="020B0502050000020003" pitchFamily="34" charset="0"/>
              </a:rPr>
              <a:t>Xie </a:t>
            </a:r>
            <a:r>
              <a:rPr lang="de-DE" sz="1400" i="1">
                <a:latin typeface="Quattrocento Sans" panose="020B0502050000020003" pitchFamily="34" charset="0"/>
              </a:rPr>
              <a:t>et al. </a:t>
            </a:r>
            <a:r>
              <a:rPr lang="de-DE" sz="1400">
                <a:latin typeface="Quattrocento Sans" panose="020B0502050000020003" pitchFamily="34" charset="0"/>
              </a:rPr>
              <a:t>2010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D30C8A-CF15-B8C7-D7BB-19650C1AFBDD}"/>
              </a:ext>
            </a:extLst>
          </p:cNvPr>
          <p:cNvGrpSpPr/>
          <p:nvPr/>
        </p:nvGrpSpPr>
        <p:grpSpPr>
          <a:xfrm>
            <a:off x="5529629" y="667981"/>
            <a:ext cx="3312292" cy="2271389"/>
            <a:chOff x="5529629" y="765952"/>
            <a:chExt cx="2825261" cy="227138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2662CD2-9679-D34E-BB7F-E796C097FDE8}"/>
                </a:ext>
              </a:extLst>
            </p:cNvPr>
            <p:cNvGrpSpPr/>
            <p:nvPr/>
          </p:nvGrpSpPr>
          <p:grpSpPr>
            <a:xfrm>
              <a:off x="5600700" y="797440"/>
              <a:ext cx="2574249" cy="2239901"/>
              <a:chOff x="2343150" y="361599"/>
              <a:chExt cx="4621352" cy="4087768"/>
            </a:xfrm>
          </p:grpSpPr>
          <p:pic>
            <p:nvPicPr>
              <p:cNvPr id="9" name="Grafik 9" descr="Ein Bild, das Tisch enthält.&#10;&#10;Beschreibung automatisch generiert.">
                <a:extLst>
                  <a:ext uri="{FF2B5EF4-FFF2-40B4-BE49-F238E27FC236}">
                    <a16:creationId xmlns:a16="http://schemas.microsoft.com/office/drawing/2014/main" id="{FDF0FF07-9D05-853F-BAE0-F61A818E1E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2729"/>
              <a:stretch/>
            </p:blipFill>
            <p:spPr>
              <a:xfrm>
                <a:off x="2343150" y="361600"/>
                <a:ext cx="1902280" cy="4087767"/>
              </a:xfrm>
              <a:prstGeom prst="rect">
                <a:avLst/>
              </a:prstGeom>
            </p:spPr>
          </p:pic>
          <p:pic>
            <p:nvPicPr>
              <p:cNvPr id="10" name="Grafik 10">
                <a:extLst>
                  <a:ext uri="{FF2B5EF4-FFF2-40B4-BE49-F238E27FC236}">
                    <a16:creationId xmlns:a16="http://schemas.microsoft.com/office/drawing/2014/main" id="{7B8F138E-CDA1-85A7-CEBB-14DE49E4A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29104" y="361599"/>
                <a:ext cx="2735398" cy="4068000"/>
              </a:xfrm>
              <a:prstGeom prst="rect">
                <a:avLst/>
              </a:prstGeom>
            </p:spPr>
          </p:pic>
        </p:grpSp>
        <p:pic>
          <p:nvPicPr>
            <p:cNvPr id="14" name="Grafik 14">
              <a:extLst>
                <a:ext uri="{FF2B5EF4-FFF2-40B4-BE49-F238E27FC236}">
                  <a16:creationId xmlns:a16="http://schemas.microsoft.com/office/drawing/2014/main" id="{BF9B2032-2691-E4D3-A1C3-255E90735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29629" y="765952"/>
              <a:ext cx="2825261" cy="149968"/>
            </a:xfrm>
            <a:prstGeom prst="rect">
              <a:avLst/>
            </a:prstGeom>
          </p:spPr>
        </p:pic>
      </p:grpSp>
      <p:sp>
        <p:nvSpPr>
          <p:cNvPr id="5" name="Rectangle 7">
            <a:extLst>
              <a:ext uri="{FF2B5EF4-FFF2-40B4-BE49-F238E27FC236}">
                <a16:creationId xmlns:a16="http://schemas.microsoft.com/office/drawing/2014/main" id="{0F4B4015-506D-A9AA-BFBA-5DB0112F7C1F}"/>
              </a:ext>
            </a:extLst>
          </p:cNvPr>
          <p:cNvSpPr/>
          <p:nvPr/>
        </p:nvSpPr>
        <p:spPr>
          <a:xfrm>
            <a:off x="3271124" y="3047441"/>
            <a:ext cx="2606856" cy="1345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phic 15" descr="Bar chart outline">
            <a:extLst>
              <a:ext uri="{FF2B5EF4-FFF2-40B4-BE49-F238E27FC236}">
                <a16:creationId xmlns:a16="http://schemas.microsoft.com/office/drawing/2014/main" id="{6114CFB6-9931-2987-3654-0712936EE2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5003" y="303481"/>
            <a:ext cx="316800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3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US" sz="2800" i="0">
                <a:solidFill>
                  <a:schemeClr val="tx1"/>
                </a:solidFill>
                <a:latin typeface="Quattrocento Sans"/>
              </a:rPr>
              <a:t>Large changes in gene expression between four- and eight-cell stages are linked to the expression of TRAs and thus to tissue development</a:t>
            </a: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27889D-E652-ED19-DF4F-D37A25D85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Is the greatest TRA expression found between the fourth and eighth cell stage?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Quattrocento Sans"/>
              </a:rPr>
              <a:t>Is TRA expression in bovine comparable to TRA expression in mouse</a:t>
            </a:r>
            <a:r>
              <a:rPr lang="en-US" sz="2400" dirty="0">
                <a:solidFill>
                  <a:srgbClr val="000000"/>
                </a:solidFill>
                <a:latin typeface="Quattrocento Sans"/>
              </a:rPr>
              <a:t>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Quattrocento Sans"/>
              </a:rPr>
              <a:t>Which is the earliest biological function expressed by those genes?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rgbClr val="000000"/>
              </a:solidFill>
              <a:effectLst/>
              <a:latin typeface="Quattrocento 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3DC831-043A-5F81-FD2F-6BB3391F88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151FE9-EA37-0CF7-910F-9B12DCEF6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83" y="225552"/>
            <a:ext cx="2670825" cy="429356"/>
          </a:xfrm>
        </p:spPr>
        <p:txBody>
          <a:bodyPr/>
          <a:lstStyle/>
          <a:p>
            <a:r>
              <a:rPr lang="de-DE"/>
              <a:t>Sub </a:t>
            </a:r>
            <a:r>
              <a:rPr lang="de-DE" err="1"/>
              <a:t>questions</a:t>
            </a:r>
            <a:endParaRPr lang="de-DE">
              <a:solidFill>
                <a:srgbClr val="FF0000"/>
              </a:solidFill>
            </a:endParaRPr>
          </a:p>
        </p:txBody>
      </p:sp>
      <p:pic>
        <p:nvPicPr>
          <p:cNvPr id="5" name="Graphic 4" descr="Lights On outline">
            <a:extLst>
              <a:ext uri="{FF2B5EF4-FFF2-40B4-BE49-F238E27FC236}">
                <a16:creationId xmlns:a16="http://schemas.microsoft.com/office/drawing/2014/main" id="{BCD01991-4E73-A352-2D11-CC7638716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168" y="301888"/>
            <a:ext cx="295872" cy="2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6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3F42A-9B3D-85D1-8D55-4E0D7B5F481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3349" y="480319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E5F476-53AB-FB99-8A76-20B724136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337" y="233503"/>
            <a:ext cx="2122241" cy="445008"/>
          </a:xfrm>
        </p:spPr>
        <p:txBody>
          <a:bodyPr/>
          <a:lstStyle/>
          <a:p>
            <a:r>
              <a:rPr lang="de-DE"/>
              <a:t>Milestones</a:t>
            </a:r>
          </a:p>
        </p:txBody>
      </p:sp>
      <p:pic>
        <p:nvPicPr>
          <p:cNvPr id="6" name="Graphic 5" descr="Flip calendar outline">
            <a:extLst>
              <a:ext uri="{FF2B5EF4-FFF2-40B4-BE49-F238E27FC236}">
                <a16:creationId xmlns:a16="http://schemas.microsoft.com/office/drawing/2014/main" id="{55525B81-4C0A-4363-FED9-41AD41EEA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865" y="291015"/>
            <a:ext cx="310243" cy="3102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130D56C-914C-169A-92A6-295AA8218277}"/>
                  </a:ext>
                </a:extLst>
              </p14:cNvPr>
              <p14:cNvContentPartPr/>
              <p14:nvPr/>
            </p14:nvContentPartPr>
            <p14:xfrm>
              <a:off x="2314948" y="3349496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130D56C-914C-169A-92A6-295AA82182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1948" y="328649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Google Shape;508;p40">
            <a:extLst>
              <a:ext uri="{FF2B5EF4-FFF2-40B4-BE49-F238E27FC236}">
                <a16:creationId xmlns:a16="http://schemas.microsoft.com/office/drawing/2014/main" id="{5FFDFD4F-7A9C-701D-EB3D-5B184A699D1F}"/>
              </a:ext>
            </a:extLst>
          </p:cNvPr>
          <p:cNvSpPr/>
          <p:nvPr/>
        </p:nvSpPr>
        <p:spPr>
          <a:xfrm rot="10800000">
            <a:off x="3551636" y="2367161"/>
            <a:ext cx="5303522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27B30C7-EA83-469C-3F29-7A63037E6FDD}"/>
              </a:ext>
            </a:extLst>
          </p:cNvPr>
          <p:cNvSpPr/>
          <p:nvPr/>
        </p:nvSpPr>
        <p:spPr>
          <a:xfrm>
            <a:off x="244480" y="2449560"/>
            <a:ext cx="8714342" cy="123395"/>
          </a:xfrm>
          <a:prstGeom prst="rect">
            <a:avLst/>
          </a:prstGeom>
          <a:solidFill>
            <a:srgbClr val="BDECB6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65E56CB-EBA0-DB7A-5A8B-B1599D261171}"/>
              </a:ext>
            </a:extLst>
          </p:cNvPr>
          <p:cNvSpPr/>
          <p:nvPr/>
        </p:nvSpPr>
        <p:spPr>
          <a:xfrm>
            <a:off x="1757125" y="238899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Callout: Up Arrow 61">
            <a:extLst>
              <a:ext uri="{FF2B5EF4-FFF2-40B4-BE49-F238E27FC236}">
                <a16:creationId xmlns:a16="http://schemas.microsoft.com/office/drawing/2014/main" id="{223D9925-520B-D3A8-B5E8-34F54775B41F}"/>
              </a:ext>
            </a:extLst>
          </p:cNvPr>
          <p:cNvSpPr/>
          <p:nvPr/>
        </p:nvSpPr>
        <p:spPr>
          <a:xfrm>
            <a:off x="1285443" y="2913867"/>
            <a:ext cx="1188000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Normalization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i="0" u="none" strike="noStrike">
                <a:solidFill>
                  <a:srgbClr val="000000"/>
                </a:solidFill>
                <a:effectLst/>
                <a:latin typeface="Quattrocento Sans"/>
              </a:rPr>
              <a:t>of </a:t>
            </a:r>
            <a:r>
              <a:rPr lang="de-DE" sz="1100" i="0" u="none" strike="noStrike" err="1">
                <a:solidFill>
                  <a:srgbClr val="000000"/>
                </a:solidFill>
                <a:effectLst/>
                <a:latin typeface="Quattrocento Sans"/>
              </a:rPr>
              <a:t>microarray</a:t>
            </a:r>
            <a:r>
              <a:rPr lang="de-DE" sz="1100" i="0" u="none" strike="noStrike">
                <a:solidFill>
                  <a:srgbClr val="000000"/>
                </a:solidFill>
                <a:effectLst/>
                <a:latin typeface="Quattrocento Sans"/>
              </a:rPr>
              <a:t> data</a:t>
            </a:r>
            <a:endParaRPr lang="de-DE" sz="1100">
              <a:effectLst/>
              <a:latin typeface="Quattrocento Sans"/>
            </a:endParaRPr>
          </a:p>
        </p:txBody>
      </p:sp>
      <p:sp>
        <p:nvSpPr>
          <p:cNvPr id="65" name="Callout: Up Arrow 64">
            <a:extLst>
              <a:ext uri="{FF2B5EF4-FFF2-40B4-BE49-F238E27FC236}">
                <a16:creationId xmlns:a16="http://schemas.microsoft.com/office/drawing/2014/main" id="{25BA6481-58E9-A5F4-1331-322C27B6B9D0}"/>
              </a:ext>
            </a:extLst>
          </p:cNvPr>
          <p:cNvSpPr/>
          <p:nvPr/>
        </p:nvSpPr>
        <p:spPr>
          <a:xfrm>
            <a:off x="3455843" y="2905906"/>
            <a:ext cx="1264235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Descriptive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analysis</a:t>
            </a:r>
            <a:endParaRPr lang="de-DE" sz="1100" b="1">
              <a:solidFill>
                <a:srgbClr val="FF0000"/>
              </a:solidFill>
              <a:effectLst/>
              <a:latin typeface="Quattrocento Sans" panose="020B0502050000020003" pitchFamily="34" charset="0"/>
            </a:endParaRPr>
          </a:p>
        </p:txBody>
      </p:sp>
      <p:sp>
        <p:nvSpPr>
          <p:cNvPr id="67" name="Callout: Up Arrow 66">
            <a:extLst>
              <a:ext uri="{FF2B5EF4-FFF2-40B4-BE49-F238E27FC236}">
                <a16:creationId xmlns:a16="http://schemas.microsoft.com/office/drawing/2014/main" id="{05AD09D3-D084-CD68-C735-19E02DAA5487}"/>
              </a:ext>
            </a:extLst>
          </p:cNvPr>
          <p:cNvSpPr/>
          <p:nvPr/>
        </p:nvSpPr>
        <p:spPr>
          <a:xfrm>
            <a:off x="7910594" y="2927102"/>
            <a:ext cx="1105250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Prepare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final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presentation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</a:t>
            </a:r>
            <a:endParaRPr lang="de-DE" sz="1100" b="1">
              <a:effectLst/>
              <a:latin typeface="Quattrocento Sans" panose="020B0502050000020003" pitchFamily="34" charset="0"/>
            </a:endParaRPr>
          </a:p>
        </p:txBody>
      </p:sp>
      <p:sp>
        <p:nvSpPr>
          <p:cNvPr id="68" name="Callout: Up Arrow 67">
            <a:extLst>
              <a:ext uri="{FF2B5EF4-FFF2-40B4-BE49-F238E27FC236}">
                <a16:creationId xmlns:a16="http://schemas.microsoft.com/office/drawing/2014/main" id="{EA66D329-420D-9119-A482-5A6225376097}"/>
              </a:ext>
            </a:extLst>
          </p:cNvPr>
          <p:cNvSpPr/>
          <p:nvPr/>
        </p:nvSpPr>
        <p:spPr>
          <a:xfrm>
            <a:off x="5663959" y="2905906"/>
            <a:ext cx="1354349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>
                <a:solidFill>
                  <a:srgbClr val="000000"/>
                </a:solidFill>
                <a:latin typeface="Quattrocento Sans"/>
              </a:rPr>
              <a:t>TRA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determination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,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gene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clustering</a:t>
            </a:r>
            <a:endParaRPr lang="de-DE" sz="1100" b="1">
              <a:effectLst/>
              <a:latin typeface="Quattrocento Sans" panose="020B0502050000020003" pitchFamily="34" charset="0"/>
            </a:endParaRPr>
          </a:p>
        </p:txBody>
      </p:sp>
      <p:sp>
        <p:nvSpPr>
          <p:cNvPr id="69" name="Callout: Down Arrow 68">
            <a:extLst>
              <a:ext uri="{FF2B5EF4-FFF2-40B4-BE49-F238E27FC236}">
                <a16:creationId xmlns:a16="http://schemas.microsoft.com/office/drawing/2014/main" id="{9128B1AD-7726-B9AC-A493-350E862A5152}"/>
              </a:ext>
            </a:extLst>
          </p:cNvPr>
          <p:cNvSpPr/>
          <p:nvPr/>
        </p:nvSpPr>
        <p:spPr>
          <a:xfrm>
            <a:off x="6557036" y="1123622"/>
            <a:ext cx="1777415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>
                <a:solidFill>
                  <a:srgbClr val="000000"/>
                </a:solidFill>
                <a:latin typeface="Quattrocento Sans"/>
              </a:rPr>
              <a:t>Code clean-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up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,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markdown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 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preparation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, and 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finishing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 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touches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 </a:t>
            </a:r>
          </a:p>
        </p:txBody>
      </p:sp>
      <p:sp>
        <p:nvSpPr>
          <p:cNvPr id="70" name="Callout: Down Arrow 69">
            <a:extLst>
              <a:ext uri="{FF2B5EF4-FFF2-40B4-BE49-F238E27FC236}">
                <a16:creationId xmlns:a16="http://schemas.microsoft.com/office/drawing/2014/main" id="{71D8EFAC-A2FD-E971-3726-8A5E6A3687F4}"/>
              </a:ext>
            </a:extLst>
          </p:cNvPr>
          <p:cNvSpPr/>
          <p:nvPr/>
        </p:nvSpPr>
        <p:spPr>
          <a:xfrm>
            <a:off x="4547385" y="1122281"/>
            <a:ext cx="1349911" cy="997217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Statistical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tests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, TRA 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determination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in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our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 data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set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</a:t>
            </a:r>
            <a:endParaRPr lang="de-DE" sz="1100" b="0">
              <a:effectLst/>
              <a:latin typeface="Quattrocento Sans" panose="020B0502050000020003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199114D-6ED8-AB25-8578-D5F82709E103}"/>
              </a:ext>
            </a:extLst>
          </p:cNvPr>
          <p:cNvSpPr/>
          <p:nvPr/>
        </p:nvSpPr>
        <p:spPr>
          <a:xfrm>
            <a:off x="2813196" y="238525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ADD4EDC-E3DE-B4B3-50F6-EBC3EFB10337}"/>
              </a:ext>
            </a:extLst>
          </p:cNvPr>
          <p:cNvSpPr/>
          <p:nvPr/>
        </p:nvSpPr>
        <p:spPr>
          <a:xfrm>
            <a:off x="683034" y="238525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Callout: Down Arrow 73">
            <a:extLst>
              <a:ext uri="{FF2B5EF4-FFF2-40B4-BE49-F238E27FC236}">
                <a16:creationId xmlns:a16="http://schemas.microsoft.com/office/drawing/2014/main" id="{C7E1A4B2-8DC5-65C9-B07C-525E8C070658}"/>
              </a:ext>
            </a:extLst>
          </p:cNvPr>
          <p:cNvSpPr/>
          <p:nvPr/>
        </p:nvSpPr>
        <p:spPr>
          <a:xfrm>
            <a:off x="214951" y="1121359"/>
            <a:ext cx="1188166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Choose</a:t>
            </a:r>
            <a:r>
              <a:rPr lang="de-DE" sz="1100" b="1">
                <a:solidFill>
                  <a:schemeClr val="tx1"/>
                </a:solidFill>
                <a:latin typeface="Quattrocento Sans"/>
              </a:rPr>
              <a:t> </a:t>
            </a:r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data</a:t>
            </a:r>
            <a:r>
              <a:rPr lang="de-DE" sz="1100" b="1">
                <a:solidFill>
                  <a:schemeClr val="tx1"/>
                </a:solidFill>
                <a:latin typeface="Quattrocento Sans"/>
              </a:rPr>
              <a:t> </a:t>
            </a:r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set</a:t>
            </a:r>
            <a:endParaRPr lang="de-DE" sz="1100" b="1">
              <a:solidFill>
                <a:schemeClr val="tx1"/>
              </a:solidFill>
              <a:latin typeface="Quattrocento San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32FD876-F4C6-FAE2-32AD-DA5ECCFF9C6D}"/>
              </a:ext>
            </a:extLst>
          </p:cNvPr>
          <p:cNvSpPr txBox="1"/>
          <p:nvPr/>
        </p:nvSpPr>
        <p:spPr>
          <a:xfrm>
            <a:off x="318435" y="2128004"/>
            <a:ext cx="9765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4B020DC-BFC1-CA72-A513-B2A4431D86DA}"/>
              </a:ext>
            </a:extLst>
          </p:cNvPr>
          <p:cNvSpPr txBox="1"/>
          <p:nvPr/>
        </p:nvSpPr>
        <p:spPr>
          <a:xfrm>
            <a:off x="1254913" y="2696270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1st- 2nd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ED4F6D1-E69A-191D-791B-C328CAB77053}"/>
              </a:ext>
            </a:extLst>
          </p:cNvPr>
          <p:cNvSpPr txBox="1"/>
          <p:nvPr/>
        </p:nvSpPr>
        <p:spPr>
          <a:xfrm>
            <a:off x="2294319" y="2116609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1st- 2nd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138C2BF-CE98-2065-66EC-1D7147902E0A}"/>
              </a:ext>
            </a:extLst>
          </p:cNvPr>
          <p:cNvSpPr/>
          <p:nvPr/>
        </p:nvSpPr>
        <p:spPr>
          <a:xfrm>
            <a:off x="3957155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20E8AFC-D69B-E220-365C-6C5FD3FD135B}"/>
              </a:ext>
            </a:extLst>
          </p:cNvPr>
          <p:cNvSpPr/>
          <p:nvPr/>
        </p:nvSpPr>
        <p:spPr>
          <a:xfrm>
            <a:off x="7313413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05C6E7-E850-7995-BA9E-64A00E3F5895}"/>
              </a:ext>
            </a:extLst>
          </p:cNvPr>
          <p:cNvSpPr/>
          <p:nvPr/>
        </p:nvSpPr>
        <p:spPr>
          <a:xfrm>
            <a:off x="6208803" y="238245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B77A95A-D4C5-DB73-6D6D-CADE9158A564}"/>
              </a:ext>
            </a:extLst>
          </p:cNvPr>
          <p:cNvSpPr/>
          <p:nvPr/>
        </p:nvSpPr>
        <p:spPr>
          <a:xfrm>
            <a:off x="5078393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Callout: Down Arrow 30">
            <a:extLst>
              <a:ext uri="{FF2B5EF4-FFF2-40B4-BE49-F238E27FC236}">
                <a16:creationId xmlns:a16="http://schemas.microsoft.com/office/drawing/2014/main" id="{BE611D3A-4236-B002-6870-8E6356DBFC24}"/>
              </a:ext>
            </a:extLst>
          </p:cNvPr>
          <p:cNvSpPr/>
          <p:nvPr/>
        </p:nvSpPr>
        <p:spPr>
          <a:xfrm>
            <a:off x="2330812" y="1121359"/>
            <a:ext cx="1188166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Quality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control</a:t>
            </a:r>
            <a:endParaRPr lang="de-DE" sz="1100" b="1">
              <a:latin typeface="Quattrocento Sans"/>
              <a:cs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4B146A-5176-7FFF-B3A7-AE5CB0A7B46E}"/>
              </a:ext>
            </a:extLst>
          </p:cNvPr>
          <p:cNvSpPr txBox="1"/>
          <p:nvPr/>
        </p:nvSpPr>
        <p:spPr>
          <a:xfrm>
            <a:off x="3572438" y="2673310"/>
            <a:ext cx="1021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3rd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9F0D97B-D2A4-1970-CA7B-48501D095C26}"/>
              </a:ext>
            </a:extLst>
          </p:cNvPr>
          <p:cNvSpPr/>
          <p:nvPr/>
        </p:nvSpPr>
        <p:spPr>
          <a:xfrm>
            <a:off x="8334451" y="238899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32C17E-087F-4298-975B-64A65906850F}"/>
              </a:ext>
            </a:extLst>
          </p:cNvPr>
          <p:cNvSpPr txBox="1"/>
          <p:nvPr/>
        </p:nvSpPr>
        <p:spPr>
          <a:xfrm>
            <a:off x="4582309" y="2114419"/>
            <a:ext cx="124416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1st- 2nd 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 of June</a:t>
            </a:r>
            <a:endParaRPr lang="de-DE" sz="900">
              <a:latin typeface="Quattrocento Sans" panose="020B05020500000200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D610EF-400F-CF80-BACC-0E9A382210C7}"/>
              </a:ext>
            </a:extLst>
          </p:cNvPr>
          <p:cNvSpPr txBox="1"/>
          <p:nvPr/>
        </p:nvSpPr>
        <p:spPr>
          <a:xfrm>
            <a:off x="5728570" y="2676688"/>
            <a:ext cx="128973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2nd- 3rd 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 June</a:t>
            </a:r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651D1C4E-2C87-222E-B364-2F3789BE5306}"/>
              </a:ext>
            </a:extLst>
          </p:cNvPr>
          <p:cNvSpPr txBox="1"/>
          <p:nvPr/>
        </p:nvSpPr>
        <p:spPr>
          <a:xfrm>
            <a:off x="6813089" y="2108652"/>
            <a:ext cx="1504434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 3rd- 4th 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 June</a:t>
            </a:r>
          </a:p>
        </p:txBody>
      </p:sp>
      <p:sp>
        <p:nvSpPr>
          <p:cNvPr id="33" name="TextBox 28">
            <a:extLst>
              <a:ext uri="{FF2B5EF4-FFF2-40B4-BE49-F238E27FC236}">
                <a16:creationId xmlns:a16="http://schemas.microsoft.com/office/drawing/2014/main" id="{BAFF7525-A29E-023C-F14D-DE295EA91BC0}"/>
              </a:ext>
            </a:extLst>
          </p:cNvPr>
          <p:cNvSpPr txBox="1"/>
          <p:nvPr/>
        </p:nvSpPr>
        <p:spPr>
          <a:xfrm>
            <a:off x="7866961" y="2666342"/>
            <a:ext cx="1021433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3rd 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 </a:t>
            </a:r>
            <a:r>
              <a:rPr lang="de-DE" sz="900" err="1">
                <a:latin typeface="Quattrocento Sans"/>
              </a:rPr>
              <a:t>July</a:t>
            </a:r>
            <a:endParaRPr lang="de-DE" sz="900">
              <a:latin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816490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27889D-E652-ED19-DF4F-D37A25D85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Is the greatest TRA expression found between the fourth and eighth cell stage?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Quattrocento Sans"/>
              </a:rPr>
              <a:t>Is </a:t>
            </a:r>
            <a:r>
              <a:rPr lang="en-US" sz="2400" dirty="0">
                <a:solidFill>
                  <a:srgbClr val="000000"/>
                </a:solidFill>
                <a:latin typeface="Quattrocento Sans"/>
              </a:rPr>
              <a:t>gene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Quattrocento Sans"/>
              </a:rPr>
              <a:t> expression in bovine comparable to </a:t>
            </a:r>
            <a:r>
              <a:rPr lang="en-US" sz="2400" dirty="0">
                <a:solidFill>
                  <a:srgbClr val="000000"/>
                </a:solidFill>
                <a:latin typeface="Quattrocento Sans"/>
              </a:rPr>
              <a:t>the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Quattrocento Sans"/>
              </a:rPr>
              <a:t> expression in mouse</a:t>
            </a:r>
            <a:r>
              <a:rPr lang="en-US" sz="2400" dirty="0">
                <a:solidFill>
                  <a:srgbClr val="000000"/>
                </a:solidFill>
                <a:latin typeface="Quattrocento Sans"/>
              </a:rPr>
              <a:t>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Quattrocento Sans"/>
              </a:rPr>
              <a:t>What is an important biological function expressed by those genes?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rgbClr val="000000"/>
              </a:solidFill>
              <a:effectLst/>
              <a:latin typeface="Quattrocento 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3DC831-043A-5F81-FD2F-6BB3391F88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151FE9-EA37-0CF7-910F-9B12DCEF6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83" y="225552"/>
            <a:ext cx="2670825" cy="429356"/>
          </a:xfrm>
        </p:spPr>
        <p:txBody>
          <a:bodyPr/>
          <a:lstStyle/>
          <a:p>
            <a:r>
              <a:rPr lang="de-DE"/>
              <a:t>Sub </a:t>
            </a:r>
            <a:r>
              <a:rPr lang="de-DE" err="1"/>
              <a:t>questions</a:t>
            </a:r>
            <a:endParaRPr lang="de-DE">
              <a:solidFill>
                <a:srgbClr val="FF0000"/>
              </a:solidFill>
            </a:endParaRPr>
          </a:p>
        </p:txBody>
      </p:sp>
      <p:pic>
        <p:nvPicPr>
          <p:cNvPr id="5" name="Graphic 4" descr="Lights On outline">
            <a:extLst>
              <a:ext uri="{FF2B5EF4-FFF2-40B4-BE49-F238E27FC236}">
                <a16:creationId xmlns:a16="http://schemas.microsoft.com/office/drawing/2014/main" id="{BCD01991-4E73-A352-2D11-CC7638716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168" y="301888"/>
            <a:ext cx="295872" cy="2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10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27B0683-09CA-299C-485E-A542A21C78CB}"/>
              </a:ext>
            </a:extLst>
          </p:cNvPr>
          <p:cNvSpPr/>
          <p:nvPr/>
        </p:nvSpPr>
        <p:spPr>
          <a:xfrm>
            <a:off x="244480" y="2449560"/>
            <a:ext cx="8714342" cy="123395"/>
          </a:xfrm>
          <a:prstGeom prst="rect">
            <a:avLst/>
          </a:prstGeom>
          <a:solidFill>
            <a:srgbClr val="BDECB6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92E10EC-5ECB-DB5E-BF15-302DB1F169ED}"/>
              </a:ext>
            </a:extLst>
          </p:cNvPr>
          <p:cNvSpPr/>
          <p:nvPr/>
        </p:nvSpPr>
        <p:spPr>
          <a:xfrm>
            <a:off x="3518978" y="2453299"/>
            <a:ext cx="5439844" cy="1154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FE0DE-0CE6-9400-26F0-64E8E86C7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E04748-0A4A-F281-E994-7D4B55410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2"/>
            <a:ext cx="5065426" cy="445008"/>
          </a:xfrm>
        </p:spPr>
        <p:txBody>
          <a:bodyPr/>
          <a:lstStyle/>
          <a:p>
            <a:r>
              <a:rPr lang="de-DE" err="1"/>
              <a:t>What</a:t>
            </a:r>
            <a:r>
              <a:rPr lang="de-DE"/>
              <a:t> </a:t>
            </a:r>
            <a:r>
              <a:rPr lang="de-DE" err="1"/>
              <a:t>have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achived</a:t>
            </a:r>
            <a:r>
              <a:rPr lang="de-DE"/>
              <a:t> so </a:t>
            </a:r>
            <a:r>
              <a:rPr lang="de-DE" err="1"/>
              <a:t>far</a:t>
            </a:r>
            <a:endParaRPr lang="de-D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8FAAA1C-8006-F83D-2C92-103523AA2BA8}"/>
                  </a:ext>
                </a:extLst>
              </p14:cNvPr>
              <p14:cNvContentPartPr/>
              <p14:nvPr/>
            </p14:nvContentPartPr>
            <p14:xfrm>
              <a:off x="2347604" y="3349496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8FAAA1C-8006-F83D-2C92-103523AA2B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4604" y="328649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CF94B0B-EAC7-9FA7-7E2B-C1090CCC96A7}"/>
                  </a:ext>
                </a:extLst>
              </p14:cNvPr>
              <p14:cNvContentPartPr/>
              <p14:nvPr/>
            </p14:nvContentPartPr>
            <p14:xfrm>
              <a:off x="2314948" y="334949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CF94B0B-EAC7-9FA7-7E2B-C1090CCC96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1948" y="328649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792455FE-E26B-12B0-F7AF-949877CFB011}"/>
              </a:ext>
            </a:extLst>
          </p:cNvPr>
          <p:cNvSpPr/>
          <p:nvPr/>
        </p:nvSpPr>
        <p:spPr>
          <a:xfrm>
            <a:off x="1757125" y="238899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Callout: Up Arrow 34">
            <a:extLst>
              <a:ext uri="{FF2B5EF4-FFF2-40B4-BE49-F238E27FC236}">
                <a16:creationId xmlns:a16="http://schemas.microsoft.com/office/drawing/2014/main" id="{351C8D4D-88A0-E523-1158-5888A2B90D70}"/>
              </a:ext>
            </a:extLst>
          </p:cNvPr>
          <p:cNvSpPr/>
          <p:nvPr/>
        </p:nvSpPr>
        <p:spPr>
          <a:xfrm>
            <a:off x="1285443" y="2913867"/>
            <a:ext cx="1188000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Normalization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i="0" u="none" strike="noStrike">
                <a:solidFill>
                  <a:srgbClr val="000000"/>
                </a:solidFill>
                <a:effectLst/>
                <a:latin typeface="Quattrocento Sans"/>
              </a:rPr>
              <a:t>of </a:t>
            </a:r>
            <a:r>
              <a:rPr lang="de-DE" sz="1100" i="0" u="none" strike="noStrike" err="1">
                <a:solidFill>
                  <a:srgbClr val="000000"/>
                </a:solidFill>
                <a:effectLst/>
                <a:latin typeface="Quattrocento Sans"/>
              </a:rPr>
              <a:t>microarray</a:t>
            </a:r>
            <a:r>
              <a:rPr lang="de-DE" sz="1100" i="0" u="none" strike="noStrike">
                <a:solidFill>
                  <a:srgbClr val="000000"/>
                </a:solidFill>
                <a:effectLst/>
                <a:latin typeface="Quattrocento Sans"/>
              </a:rPr>
              <a:t> data</a:t>
            </a:r>
            <a:endParaRPr lang="de-DE" sz="1100">
              <a:effectLst/>
              <a:latin typeface="Quattrocento Sans"/>
            </a:endParaRPr>
          </a:p>
        </p:txBody>
      </p:sp>
      <p:sp>
        <p:nvSpPr>
          <p:cNvPr id="36" name="Callout: Up Arrow 35">
            <a:extLst>
              <a:ext uri="{FF2B5EF4-FFF2-40B4-BE49-F238E27FC236}">
                <a16:creationId xmlns:a16="http://schemas.microsoft.com/office/drawing/2014/main" id="{4B4A4BEB-112B-1F97-7E41-02F66618143A}"/>
              </a:ext>
            </a:extLst>
          </p:cNvPr>
          <p:cNvSpPr/>
          <p:nvPr/>
        </p:nvSpPr>
        <p:spPr>
          <a:xfrm>
            <a:off x="3455843" y="2905906"/>
            <a:ext cx="1264235" cy="1008000"/>
          </a:xfrm>
          <a:prstGeom prst="up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Descriptive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analysis</a:t>
            </a:r>
            <a:endParaRPr lang="de-DE" sz="1100" b="1">
              <a:solidFill>
                <a:srgbClr val="FF0000"/>
              </a:solidFill>
              <a:effectLst/>
              <a:latin typeface="Quattrocento Sans" panose="020B0502050000020003" pitchFamily="34" charset="0"/>
            </a:endParaRPr>
          </a:p>
        </p:txBody>
      </p:sp>
      <p:sp>
        <p:nvSpPr>
          <p:cNvPr id="37" name="Callout: Up Arrow 36">
            <a:extLst>
              <a:ext uri="{FF2B5EF4-FFF2-40B4-BE49-F238E27FC236}">
                <a16:creationId xmlns:a16="http://schemas.microsoft.com/office/drawing/2014/main" id="{829C709D-758A-98FA-4680-2BF00D6B702D}"/>
              </a:ext>
            </a:extLst>
          </p:cNvPr>
          <p:cNvSpPr/>
          <p:nvPr/>
        </p:nvSpPr>
        <p:spPr>
          <a:xfrm>
            <a:off x="7910594" y="2927102"/>
            <a:ext cx="1105250" cy="1008000"/>
          </a:xfrm>
          <a:prstGeom prst="up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Prepare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final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presentation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</a:t>
            </a:r>
            <a:endParaRPr lang="de-DE" sz="1100" b="1">
              <a:effectLst/>
              <a:latin typeface="Quattrocento Sans" panose="020B0502050000020003" pitchFamily="34" charset="0"/>
            </a:endParaRPr>
          </a:p>
        </p:txBody>
      </p:sp>
      <p:sp>
        <p:nvSpPr>
          <p:cNvPr id="38" name="Callout: Up Arrow 37">
            <a:extLst>
              <a:ext uri="{FF2B5EF4-FFF2-40B4-BE49-F238E27FC236}">
                <a16:creationId xmlns:a16="http://schemas.microsoft.com/office/drawing/2014/main" id="{36B8587F-ACA7-6A4F-6F40-DA527A1086D7}"/>
              </a:ext>
            </a:extLst>
          </p:cNvPr>
          <p:cNvSpPr/>
          <p:nvPr/>
        </p:nvSpPr>
        <p:spPr>
          <a:xfrm>
            <a:off x="5663959" y="2905906"/>
            <a:ext cx="1354349" cy="1008000"/>
          </a:xfrm>
          <a:prstGeom prst="up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>
                <a:solidFill>
                  <a:srgbClr val="000000"/>
                </a:solidFill>
                <a:latin typeface="Quattrocento Sans"/>
              </a:rPr>
              <a:t>TRA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determination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,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gene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clustering</a:t>
            </a:r>
            <a:endParaRPr lang="de-DE" sz="1100" b="1">
              <a:effectLst/>
              <a:latin typeface="Quattrocento Sans" panose="020B0502050000020003" pitchFamily="34" charset="0"/>
            </a:endParaRPr>
          </a:p>
        </p:txBody>
      </p:sp>
      <p:sp>
        <p:nvSpPr>
          <p:cNvPr id="40" name="Callout: Down Arrow 39">
            <a:extLst>
              <a:ext uri="{FF2B5EF4-FFF2-40B4-BE49-F238E27FC236}">
                <a16:creationId xmlns:a16="http://schemas.microsoft.com/office/drawing/2014/main" id="{E844FA83-5AB1-D122-CACE-5271A7488110}"/>
              </a:ext>
            </a:extLst>
          </p:cNvPr>
          <p:cNvSpPr/>
          <p:nvPr/>
        </p:nvSpPr>
        <p:spPr>
          <a:xfrm>
            <a:off x="4547385" y="1122281"/>
            <a:ext cx="1349911" cy="997217"/>
          </a:xfrm>
          <a:prstGeom prst="down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Statistical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tests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, TRA 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determination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in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our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 data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set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</a:t>
            </a:r>
            <a:endParaRPr lang="de-DE" sz="1100" b="0">
              <a:effectLst/>
              <a:latin typeface="Quattrocento Sans" panose="020B0502050000020003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5311626-92F6-9EE3-EB2F-EB975B666820}"/>
              </a:ext>
            </a:extLst>
          </p:cNvPr>
          <p:cNvSpPr/>
          <p:nvPr/>
        </p:nvSpPr>
        <p:spPr>
          <a:xfrm>
            <a:off x="2813196" y="238525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96C25D9-1E91-FF1C-F5ED-991D7E727625}"/>
              </a:ext>
            </a:extLst>
          </p:cNvPr>
          <p:cNvSpPr/>
          <p:nvPr/>
        </p:nvSpPr>
        <p:spPr>
          <a:xfrm>
            <a:off x="683034" y="238525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Callout: Down Arrow 42">
            <a:extLst>
              <a:ext uri="{FF2B5EF4-FFF2-40B4-BE49-F238E27FC236}">
                <a16:creationId xmlns:a16="http://schemas.microsoft.com/office/drawing/2014/main" id="{E9AFABC9-F775-E63E-EFB9-CF110EA5A1DB}"/>
              </a:ext>
            </a:extLst>
          </p:cNvPr>
          <p:cNvSpPr/>
          <p:nvPr/>
        </p:nvSpPr>
        <p:spPr>
          <a:xfrm>
            <a:off x="214951" y="1121359"/>
            <a:ext cx="1188166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Choose</a:t>
            </a:r>
            <a:r>
              <a:rPr lang="de-DE" sz="1100" b="1">
                <a:solidFill>
                  <a:schemeClr val="tx1"/>
                </a:solidFill>
                <a:latin typeface="Quattrocento Sans"/>
              </a:rPr>
              <a:t> </a:t>
            </a:r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data</a:t>
            </a:r>
            <a:r>
              <a:rPr lang="de-DE" sz="1100" b="1">
                <a:solidFill>
                  <a:schemeClr val="tx1"/>
                </a:solidFill>
                <a:latin typeface="Quattrocento Sans"/>
              </a:rPr>
              <a:t> </a:t>
            </a:r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set</a:t>
            </a:r>
            <a:endParaRPr lang="de-DE" sz="1100" b="1">
              <a:solidFill>
                <a:schemeClr val="tx1"/>
              </a:solidFill>
              <a:latin typeface="Quattrocento San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8AA851-3008-389B-313A-4A8912C2789E}"/>
              </a:ext>
            </a:extLst>
          </p:cNvPr>
          <p:cNvSpPr txBox="1"/>
          <p:nvPr/>
        </p:nvSpPr>
        <p:spPr>
          <a:xfrm>
            <a:off x="318435" y="2128004"/>
            <a:ext cx="9765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11B7F4-1F52-3C17-290D-2B89DF82D89D}"/>
              </a:ext>
            </a:extLst>
          </p:cNvPr>
          <p:cNvSpPr txBox="1"/>
          <p:nvPr/>
        </p:nvSpPr>
        <p:spPr>
          <a:xfrm>
            <a:off x="1254913" y="2696270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1st- 2nd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83842F-31CA-BF4D-33F2-A939B841A836}"/>
              </a:ext>
            </a:extLst>
          </p:cNvPr>
          <p:cNvSpPr txBox="1"/>
          <p:nvPr/>
        </p:nvSpPr>
        <p:spPr>
          <a:xfrm>
            <a:off x="2294319" y="2116609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1st- 2nd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66A96A-C2A5-CF76-246D-7EF54B6CE75F}"/>
              </a:ext>
            </a:extLst>
          </p:cNvPr>
          <p:cNvSpPr/>
          <p:nvPr/>
        </p:nvSpPr>
        <p:spPr>
          <a:xfrm>
            <a:off x="3957155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1C146D8-C106-723E-4DE6-9A42855AE540}"/>
              </a:ext>
            </a:extLst>
          </p:cNvPr>
          <p:cNvSpPr/>
          <p:nvPr/>
        </p:nvSpPr>
        <p:spPr>
          <a:xfrm>
            <a:off x="7313413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6F0212E-4846-F33B-0DF4-26658919BCAE}"/>
              </a:ext>
            </a:extLst>
          </p:cNvPr>
          <p:cNvSpPr/>
          <p:nvPr/>
        </p:nvSpPr>
        <p:spPr>
          <a:xfrm>
            <a:off x="6208803" y="238245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9035BB4-D309-42B8-156C-A8D596C15841}"/>
              </a:ext>
            </a:extLst>
          </p:cNvPr>
          <p:cNvSpPr/>
          <p:nvPr/>
        </p:nvSpPr>
        <p:spPr>
          <a:xfrm>
            <a:off x="5078393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Callout: Down Arrow 50">
            <a:extLst>
              <a:ext uri="{FF2B5EF4-FFF2-40B4-BE49-F238E27FC236}">
                <a16:creationId xmlns:a16="http://schemas.microsoft.com/office/drawing/2014/main" id="{BE50C30E-E8F4-25DC-F6BB-660C0DD4C1B3}"/>
              </a:ext>
            </a:extLst>
          </p:cNvPr>
          <p:cNvSpPr/>
          <p:nvPr/>
        </p:nvSpPr>
        <p:spPr>
          <a:xfrm>
            <a:off x="2330812" y="1121359"/>
            <a:ext cx="1188166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Quality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control</a:t>
            </a:r>
            <a:endParaRPr lang="de-DE" sz="1100" b="1">
              <a:latin typeface="Quattrocento Sans"/>
              <a:cs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774C01-2AFC-EE01-6BD3-F355D03C5AF6}"/>
              </a:ext>
            </a:extLst>
          </p:cNvPr>
          <p:cNvSpPr txBox="1"/>
          <p:nvPr/>
        </p:nvSpPr>
        <p:spPr>
          <a:xfrm>
            <a:off x="3572438" y="2673310"/>
            <a:ext cx="1021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3rd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E1FD448-748D-6865-0623-0BE4795811F2}"/>
              </a:ext>
            </a:extLst>
          </p:cNvPr>
          <p:cNvSpPr/>
          <p:nvPr/>
        </p:nvSpPr>
        <p:spPr>
          <a:xfrm>
            <a:off x="8334451" y="238899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D15DBB3-D5F4-B20B-D660-F4C48BBD325F}"/>
              </a:ext>
            </a:extLst>
          </p:cNvPr>
          <p:cNvSpPr txBox="1"/>
          <p:nvPr/>
        </p:nvSpPr>
        <p:spPr>
          <a:xfrm>
            <a:off x="4582309" y="2114419"/>
            <a:ext cx="124416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1st- 2nd 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 of June</a:t>
            </a:r>
            <a:endParaRPr lang="de-DE" sz="900">
              <a:latin typeface="Quattrocento Sans" panose="020B05020500000200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E959DC-A6B8-31B1-AABF-5972C7C7DF85}"/>
              </a:ext>
            </a:extLst>
          </p:cNvPr>
          <p:cNvSpPr txBox="1"/>
          <p:nvPr/>
        </p:nvSpPr>
        <p:spPr>
          <a:xfrm>
            <a:off x="5728570" y="2676688"/>
            <a:ext cx="128973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2nd- 3rd 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 June</a:t>
            </a:r>
          </a:p>
        </p:txBody>
      </p:sp>
      <p:sp>
        <p:nvSpPr>
          <p:cNvPr id="56" name="TextBox 28">
            <a:extLst>
              <a:ext uri="{FF2B5EF4-FFF2-40B4-BE49-F238E27FC236}">
                <a16:creationId xmlns:a16="http://schemas.microsoft.com/office/drawing/2014/main" id="{C3229D2C-F57E-7BB6-D716-725EA66F431D}"/>
              </a:ext>
            </a:extLst>
          </p:cNvPr>
          <p:cNvSpPr txBox="1"/>
          <p:nvPr/>
        </p:nvSpPr>
        <p:spPr>
          <a:xfrm>
            <a:off x="6813089" y="2108652"/>
            <a:ext cx="1504434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 3rd- 4th 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 June</a:t>
            </a:r>
          </a:p>
        </p:txBody>
      </p:sp>
      <p:sp>
        <p:nvSpPr>
          <p:cNvPr id="57" name="TextBox 28">
            <a:extLst>
              <a:ext uri="{FF2B5EF4-FFF2-40B4-BE49-F238E27FC236}">
                <a16:creationId xmlns:a16="http://schemas.microsoft.com/office/drawing/2014/main" id="{533FC3BC-C322-95D5-340B-5F6351CAB5F4}"/>
              </a:ext>
            </a:extLst>
          </p:cNvPr>
          <p:cNvSpPr txBox="1"/>
          <p:nvPr/>
        </p:nvSpPr>
        <p:spPr>
          <a:xfrm>
            <a:off x="7866961" y="2666342"/>
            <a:ext cx="1021433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3rd 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 </a:t>
            </a:r>
            <a:r>
              <a:rPr lang="de-DE" sz="900" err="1">
                <a:latin typeface="Quattrocento Sans"/>
              </a:rPr>
              <a:t>July</a:t>
            </a:r>
            <a:endParaRPr lang="de-DE" sz="900">
              <a:latin typeface="Quattrocento Sans"/>
            </a:endParaRPr>
          </a:p>
        </p:txBody>
      </p:sp>
      <p:pic>
        <p:nvPicPr>
          <p:cNvPr id="6" name="Graphic 5" descr="Checkmark outline">
            <a:extLst>
              <a:ext uri="{FF2B5EF4-FFF2-40B4-BE49-F238E27FC236}">
                <a16:creationId xmlns:a16="http://schemas.microsoft.com/office/drawing/2014/main" id="{E23FACA7-820A-0DC8-064C-B5826A4108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271" y="320201"/>
            <a:ext cx="288000" cy="288000"/>
          </a:xfrm>
          <a:prstGeom prst="rect">
            <a:avLst/>
          </a:prstGeom>
        </p:spPr>
      </p:pic>
      <p:sp>
        <p:nvSpPr>
          <p:cNvPr id="59" name="Callout: Down Arrow 58">
            <a:extLst>
              <a:ext uri="{FF2B5EF4-FFF2-40B4-BE49-F238E27FC236}">
                <a16:creationId xmlns:a16="http://schemas.microsoft.com/office/drawing/2014/main" id="{57753689-1764-D486-9882-8C001A8D5A04}"/>
              </a:ext>
            </a:extLst>
          </p:cNvPr>
          <p:cNvSpPr/>
          <p:nvPr/>
        </p:nvSpPr>
        <p:spPr>
          <a:xfrm>
            <a:off x="6557036" y="1123622"/>
            <a:ext cx="1777415" cy="1008000"/>
          </a:xfrm>
          <a:prstGeom prst="down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>
                <a:solidFill>
                  <a:srgbClr val="000000"/>
                </a:solidFill>
                <a:latin typeface="Quattrocento Sans"/>
              </a:rPr>
              <a:t>Code clean-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up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,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markdown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 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preparation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, and 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finishing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 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touches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50915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93FE7B-5A21-638F-0E75-5573BBF1E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403B0-B15E-1463-176E-4F124018FA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2C13A3-DA04-76CD-137D-301A5C1CB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193467"/>
            <a:ext cx="8330876" cy="564037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 of </a:t>
            </a:r>
            <a:r>
              <a:rPr lang="de-DE" err="1"/>
              <a:t>chips</a:t>
            </a:r>
            <a:r>
              <a:rPr lang="de-DE"/>
              <a:t>: Single </a:t>
            </a:r>
            <a:r>
              <a:rPr lang="de-DE" err="1"/>
              <a:t>chip</a:t>
            </a:r>
            <a:r>
              <a:rPr lang="de-DE"/>
              <a:t> </a:t>
            </a:r>
            <a:r>
              <a:rPr lang="de-DE" err="1"/>
              <a:t>control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41908A-2316-7838-472C-25270DE66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6" r="3963" b="5156"/>
          <a:stretch/>
        </p:blipFill>
        <p:spPr>
          <a:xfrm>
            <a:off x="2933999" y="864110"/>
            <a:ext cx="3276002" cy="3616929"/>
          </a:xfrm>
          <a:prstGeom prst="rect">
            <a:avLst/>
          </a:prstGeom>
        </p:spPr>
      </p:pic>
      <p:pic>
        <p:nvPicPr>
          <p:cNvPr id="9" name="Graphic 8" descr="Presentation with bar chart outline">
            <a:extLst>
              <a:ext uri="{FF2B5EF4-FFF2-40B4-BE49-F238E27FC236}">
                <a16:creationId xmlns:a16="http://schemas.microsoft.com/office/drawing/2014/main" id="{15AFDB39-75FE-42DD-726D-040051B41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4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9CCDA3-7F16-BA0B-D854-BE200F70F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23403" y="656291"/>
            <a:ext cx="8511540" cy="3864560"/>
          </a:xfrm>
        </p:spPr>
        <p:txBody>
          <a:bodyPr/>
          <a:lstStyle/>
          <a:p>
            <a:r>
              <a:rPr lang="de-DE" err="1"/>
              <a:t>Exclusion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over</a:t>
            </a:r>
            <a:r>
              <a:rPr lang="de-DE"/>
              <a:t>- and </a:t>
            </a:r>
            <a:r>
              <a:rPr lang="de-DE" err="1"/>
              <a:t>underexpressed</a:t>
            </a:r>
            <a:r>
              <a:rPr lang="de-DE"/>
              <a:t> </a:t>
            </a:r>
            <a:r>
              <a:rPr lang="de-DE" err="1"/>
              <a:t>chips</a:t>
            </a:r>
            <a:endParaRPr lang="de-DE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027C97-A356-A902-2CA5-37DF905F1A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58484-9089-DF12-39F5-D4C2DA0B0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2"/>
            <a:ext cx="2771858" cy="445008"/>
          </a:xfrm>
        </p:spPr>
        <p:txBody>
          <a:bodyPr/>
          <a:lstStyle/>
          <a:p>
            <a:r>
              <a:rPr lang="de-DE" err="1"/>
              <a:t>Excluded</a:t>
            </a:r>
            <a:r>
              <a:rPr lang="de-DE"/>
              <a:t> </a:t>
            </a:r>
            <a:r>
              <a:rPr lang="de-DE" err="1"/>
              <a:t>chips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3A586-8CA0-345F-33AA-8E7318930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28" y="1721179"/>
            <a:ext cx="2527589" cy="2749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AD92F-AEBA-1ACB-F843-B1B25795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625" y="1686616"/>
            <a:ext cx="2606169" cy="2676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E5815C-E590-39A9-0D2D-A5DAC3650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703" y="1686616"/>
            <a:ext cx="2606169" cy="2676963"/>
          </a:xfrm>
          <a:prstGeom prst="rect">
            <a:avLst/>
          </a:prstGeom>
        </p:spPr>
      </p:pic>
      <p:pic>
        <p:nvPicPr>
          <p:cNvPr id="9" name="Graphic 8" descr="Presentation with bar chart outline">
            <a:extLst>
              <a:ext uri="{FF2B5EF4-FFF2-40B4-BE49-F238E27FC236}">
                <a16:creationId xmlns:a16="http://schemas.microsoft.com/office/drawing/2014/main" id="{7980217E-DD8E-AFE8-5D07-9E1AEDBD0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43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63D633-433D-52A3-E1BF-BFEE330E9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2B6636-0F21-CEED-FAD0-5CF27B8889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8A0073-0738-78A2-3BCF-1C1B4FD2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2"/>
            <a:ext cx="7051454" cy="432174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RNA </a:t>
            </a:r>
            <a:r>
              <a:rPr lang="de-DE" err="1"/>
              <a:t>degradation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0645FF-F877-7423-D097-6ADFDA506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736263"/>
            <a:ext cx="7562385" cy="4066928"/>
          </a:xfrm>
          <a:prstGeom prst="rect">
            <a:avLst/>
          </a:prstGeom>
        </p:spPr>
      </p:pic>
      <p:pic>
        <p:nvPicPr>
          <p:cNvPr id="6" name="Graphic 5" descr="Presentation with bar chart outline">
            <a:extLst>
              <a:ext uri="{FF2B5EF4-FFF2-40B4-BE49-F238E27FC236}">
                <a16:creationId xmlns:a16="http://schemas.microsoft.com/office/drawing/2014/main" id="{C98AA6D8-1CC9-D79C-5710-71C803A1C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61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2276C0-E8D4-0BC1-FF99-CBA4F4673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618F49-4FA6-03B0-D66A-D30E613861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321A11-A603-33E0-9676-6740F665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33716"/>
            <a:ext cx="5247864" cy="416132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Density </a:t>
            </a:r>
            <a:r>
              <a:rPr lang="de-DE" err="1"/>
              <a:t>plots</a:t>
            </a:r>
            <a:endParaRPr lang="de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B1CC3A9-0F63-C872-D5F3-79DEAA164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2015"/>
            <a:ext cx="4478400" cy="3602455"/>
          </a:xfrm>
          <a:prstGeom prst="rect">
            <a:avLst/>
          </a:prstGeom>
        </p:spPr>
      </p:pic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C87541DA-7A04-0CDF-C83B-F3B1DAA13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400" y="1002015"/>
            <a:ext cx="4479056" cy="3664862"/>
          </a:xfrm>
          <a:prstGeom prst="rect">
            <a:avLst/>
          </a:prstGeom>
        </p:spPr>
      </p:pic>
      <p:pic>
        <p:nvPicPr>
          <p:cNvPr id="7" name="Graphic 6" descr="Presentation with bar chart outline">
            <a:extLst>
              <a:ext uri="{FF2B5EF4-FFF2-40B4-BE49-F238E27FC236}">
                <a16:creationId xmlns:a16="http://schemas.microsoft.com/office/drawing/2014/main" id="{89B00E16-EB25-C0AC-A239-DB2A19DFB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55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90A98-4143-75AA-619F-1B89AB14D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E4B086-8FC5-1CBE-E64A-8020649C9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F4CD0-E9EA-C3CA-9B9E-D7191EAF7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743" y="641684"/>
            <a:ext cx="5959374" cy="4039162"/>
          </a:xfrm>
          <a:prstGeom prst="rect">
            <a:avLst/>
          </a:prstGeom>
        </p:spPr>
      </p:pic>
      <p:pic>
        <p:nvPicPr>
          <p:cNvPr id="8" name="Graphic 7" descr="Presentation with bar chart outline">
            <a:extLst>
              <a:ext uri="{FF2B5EF4-FFF2-40B4-BE49-F238E27FC236}">
                <a16:creationId xmlns:a16="http://schemas.microsoft.com/office/drawing/2014/main" id="{71EA34F5-5B17-C1FA-6FAE-E654A560C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57DE6D-74C9-4119-3EC3-F38BCB255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05B3EF8-B978-E0A0-8F9B-F6401B029A36}"/>
              </a:ext>
            </a:extLst>
          </p:cNvPr>
          <p:cNvSpPr txBox="1">
            <a:spLocks/>
          </p:cNvSpPr>
          <p:nvPr/>
        </p:nvSpPr>
        <p:spPr>
          <a:xfrm>
            <a:off x="761051" y="225552"/>
            <a:ext cx="7051454" cy="432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</a:t>
            </a:r>
            <a:r>
              <a:rPr lang="de-DE" err="1"/>
              <a:t>meanSd</a:t>
            </a:r>
            <a:r>
              <a:rPr lang="de-DE"/>
              <a:t>-plot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F8BD81-9540-4648-AC8C-4554DA9BF16C}"/>
              </a:ext>
            </a:extLst>
          </p:cNvPr>
          <p:cNvSpPr/>
          <p:nvPr/>
        </p:nvSpPr>
        <p:spPr>
          <a:xfrm>
            <a:off x="3750950" y="4539344"/>
            <a:ext cx="1139457" cy="233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solidFill>
                  <a:schemeClr val="tx1"/>
                </a:solidFill>
              </a:rPr>
              <a:t>rank(</a:t>
            </a:r>
            <a:r>
              <a:rPr lang="de-DE" sz="1200" err="1">
                <a:solidFill>
                  <a:schemeClr val="tx1"/>
                </a:solidFill>
              </a:rPr>
              <a:t>mean</a:t>
            </a:r>
            <a:r>
              <a:rPr lang="de-DE" sz="120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FB244E-0670-3F29-298C-F4D74A6056E4}"/>
              </a:ext>
            </a:extLst>
          </p:cNvPr>
          <p:cNvSpPr/>
          <p:nvPr/>
        </p:nvSpPr>
        <p:spPr>
          <a:xfrm rot="16200000">
            <a:off x="907812" y="2650674"/>
            <a:ext cx="1701772" cy="149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err="1">
                <a:solidFill>
                  <a:schemeClr val="tx1"/>
                </a:solidFill>
              </a:rPr>
              <a:t>standard</a:t>
            </a:r>
            <a:r>
              <a:rPr lang="de-DE" sz="1200">
                <a:solidFill>
                  <a:schemeClr val="tx1"/>
                </a:solidFill>
              </a:rPr>
              <a:t> </a:t>
            </a:r>
            <a:r>
              <a:rPr lang="de-DE" sz="1200" err="1">
                <a:solidFill>
                  <a:schemeClr val="tx1"/>
                </a:solidFill>
              </a:rPr>
              <a:t>deviation</a:t>
            </a:r>
            <a:endParaRPr lang="de-DE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34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1D105C-D012-662B-9174-41ABFE061B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5D5F3322-B266-A1C1-C305-129F013E5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1"/>
          <a:stretch/>
        </p:blipFill>
        <p:spPr>
          <a:xfrm>
            <a:off x="54923" y="995828"/>
            <a:ext cx="4572000" cy="3351014"/>
          </a:xfrm>
          <a:prstGeom prst="rect">
            <a:avLst/>
          </a:prstGeom>
        </p:spPr>
      </p:pic>
      <p:pic>
        <p:nvPicPr>
          <p:cNvPr id="10" name="Picture 9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9728025-5F12-1421-48A2-8A6F2DD592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5" r="2964"/>
          <a:stretch/>
        </p:blipFill>
        <p:spPr>
          <a:xfrm>
            <a:off x="4568783" y="970346"/>
            <a:ext cx="4441371" cy="34019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6D798D-82DB-0596-E09B-736E22EFABC2}"/>
              </a:ext>
            </a:extLst>
          </p:cNvPr>
          <p:cNvSpPr/>
          <p:nvPr/>
        </p:nvSpPr>
        <p:spPr>
          <a:xfrm>
            <a:off x="55543" y="991777"/>
            <a:ext cx="4571999" cy="246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Gene expression mouse embryonic development</a:t>
            </a:r>
            <a:r>
              <a:rPr lang="de-DE" sz="1100" b="1" dirty="0">
                <a:solidFill>
                  <a:schemeClr val="tx1"/>
                </a:solidFill>
              </a:rPr>
              <a:t> </a:t>
            </a:r>
            <a:r>
              <a:rPr lang="de-DE" sz="1100" b="1" dirty="0" err="1">
                <a:solidFill>
                  <a:schemeClr val="tx1"/>
                </a:solidFill>
              </a:rPr>
              <a:t>before</a:t>
            </a:r>
            <a:r>
              <a:rPr lang="de-DE" sz="1100" b="1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normalization</a:t>
            </a:r>
            <a:endParaRPr lang="de-DE" sz="11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AA2CC5-23C5-236B-9CBE-A42D2B4200A8}"/>
              </a:ext>
            </a:extLst>
          </p:cNvPr>
          <p:cNvSpPr/>
          <p:nvPr/>
        </p:nvSpPr>
        <p:spPr>
          <a:xfrm>
            <a:off x="4572001" y="995828"/>
            <a:ext cx="4571999" cy="246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tx1"/>
                </a:solidFill>
              </a:rPr>
              <a:t>Gene expression mouse embryonic development</a:t>
            </a:r>
            <a:r>
              <a:rPr lang="de-DE" sz="1100" b="1">
                <a:solidFill>
                  <a:schemeClr val="tx1"/>
                </a:solidFill>
              </a:rPr>
              <a:t> after </a:t>
            </a:r>
            <a:r>
              <a:rPr lang="de-DE" sz="1100" err="1">
                <a:solidFill>
                  <a:schemeClr val="tx1"/>
                </a:solidFill>
              </a:rPr>
              <a:t>normalization</a:t>
            </a:r>
            <a:endParaRPr lang="de-DE" sz="1100">
              <a:solidFill>
                <a:schemeClr val="tx1"/>
              </a:solidFill>
            </a:endParaRPr>
          </a:p>
        </p:txBody>
      </p:sp>
      <p:pic>
        <p:nvPicPr>
          <p:cNvPr id="9" name="Graphic 8" descr="Presentation with bar chart outline">
            <a:extLst>
              <a:ext uri="{FF2B5EF4-FFF2-40B4-BE49-F238E27FC236}">
                <a16:creationId xmlns:a16="http://schemas.microsoft.com/office/drawing/2014/main" id="{AD8FDFAB-A348-F6FD-C210-1D2AB0FC8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6F66F65F-A38B-6285-4DD4-E2586738BAE6}"/>
              </a:ext>
            </a:extLst>
          </p:cNvPr>
          <p:cNvSpPr txBox="1">
            <a:spLocks/>
          </p:cNvSpPr>
          <p:nvPr/>
        </p:nvSpPr>
        <p:spPr>
          <a:xfrm>
            <a:off x="761051" y="233716"/>
            <a:ext cx="4259986" cy="416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Boxplot</a:t>
            </a:r>
          </a:p>
        </p:txBody>
      </p:sp>
    </p:spTree>
    <p:extLst>
      <p:ext uri="{BB962C8B-B14F-4D97-AF65-F5344CB8AC3E}">
        <p14:creationId xmlns:p14="http://schemas.microsoft.com/office/powerpoint/2010/main" val="3856547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673F69-8857-2242-FA90-3916B945A1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803029-D954-959A-B978-B279AD16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17388"/>
            <a:ext cx="5043756" cy="448216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</a:t>
            </a:r>
            <a:r>
              <a:rPr lang="de-DE" err="1"/>
              <a:t>Scatter</a:t>
            </a:r>
            <a:r>
              <a:rPr lang="de-DE"/>
              <a:t> </a:t>
            </a:r>
            <a:r>
              <a:rPr lang="de-DE" err="1"/>
              <a:t>plot</a:t>
            </a:r>
            <a:endParaRPr lang="de-DE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6CA669E-6D65-1437-B89D-E70740A9F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96" y="1156237"/>
            <a:ext cx="4509901" cy="312550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4DFDE34-3397-CD98-2966-74FCECC66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9" y="1198101"/>
            <a:ext cx="4297981" cy="3064961"/>
          </a:xfrm>
          <a:prstGeom prst="rect">
            <a:avLst/>
          </a:prstGeom>
        </p:spPr>
      </p:pic>
      <p:pic>
        <p:nvPicPr>
          <p:cNvPr id="7" name="Graphic 6" descr="Presentation with bar chart outline">
            <a:extLst>
              <a:ext uri="{FF2B5EF4-FFF2-40B4-BE49-F238E27FC236}">
                <a16:creationId xmlns:a16="http://schemas.microsoft.com/office/drawing/2014/main" id="{B941DC50-4110-125E-ECDB-B12C7B399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35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6123EE5-5567-29BA-32F8-9C3C7FAC4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5050" y="1777853"/>
            <a:ext cx="4933800" cy="819900"/>
          </a:xfrm>
        </p:spPr>
        <p:txBody>
          <a:bodyPr/>
          <a:lstStyle/>
          <a:p>
            <a:pPr marL="76200" indent="0">
              <a:buNone/>
            </a:pPr>
            <a:r>
              <a:rPr lang="de-DE" sz="3600" b="1" i="0" dirty="0" err="1"/>
              <a:t>Conclusion</a:t>
            </a:r>
            <a:endParaRPr lang="de-DE" sz="36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49BF3C-1FA3-C82B-5E85-29923B1461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9306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E609-E862-17A1-1E87-0CA2E7538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630" y="1531448"/>
            <a:ext cx="7281096" cy="1159800"/>
          </a:xfrm>
        </p:spPr>
        <p:txBody>
          <a:bodyPr/>
          <a:lstStyle/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 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attention</a:t>
            </a:r>
            <a:r>
              <a:rPr lang="de-DE"/>
              <a:t>!</a:t>
            </a:r>
          </a:p>
        </p:txBody>
      </p:sp>
      <p:pic>
        <p:nvPicPr>
          <p:cNvPr id="4" name="Graphic 3" descr="Smiling face outline outline">
            <a:extLst>
              <a:ext uri="{FF2B5EF4-FFF2-40B4-BE49-F238E27FC236}">
                <a16:creationId xmlns:a16="http://schemas.microsoft.com/office/drawing/2014/main" id="{C4D0A5AF-A0B7-BE9E-3270-A0DF6C423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464" y="2961593"/>
            <a:ext cx="489274" cy="48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24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315A-679B-6DEC-5C0A-294B29BB8D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908692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93FE7B-5A21-638F-0E75-5573BBF1E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403B0-B15E-1463-176E-4F124018FA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2C13A3-DA04-76CD-137D-301A5C1CB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193467"/>
            <a:ext cx="8330876" cy="564037"/>
          </a:xfrm>
        </p:spPr>
        <p:txBody>
          <a:bodyPr/>
          <a:lstStyle/>
          <a:p>
            <a:r>
              <a:rPr lang="de-DE" dirty="0"/>
              <a:t>Quality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chips</a:t>
            </a:r>
            <a:r>
              <a:rPr lang="de-DE" dirty="0"/>
              <a:t>: Single </a:t>
            </a:r>
            <a:r>
              <a:rPr lang="de-DE" dirty="0" err="1"/>
              <a:t>chip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de-DE" dirty="0"/>
          </a:p>
        </p:txBody>
      </p:sp>
      <p:pic>
        <p:nvPicPr>
          <p:cNvPr id="9" name="Graphic 8" descr="Presentation with bar chart outline">
            <a:extLst>
              <a:ext uri="{FF2B5EF4-FFF2-40B4-BE49-F238E27FC236}">
                <a16:creationId xmlns:a16="http://schemas.microsoft.com/office/drawing/2014/main" id="{15AFDB39-75FE-42DD-726D-040051B41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28705A4C-1716-9009-3BAA-10D53878F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997299"/>
            <a:ext cx="2804984" cy="2804984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378A0D0F-A5B8-8820-3EDD-F855D74B6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938" y="997299"/>
            <a:ext cx="2804984" cy="2804984"/>
          </a:xfrm>
          <a:prstGeom prst="rect">
            <a:avLst/>
          </a:prstGeom>
        </p:spPr>
      </p:pic>
      <p:pic>
        <p:nvPicPr>
          <p:cNvPr id="12" name="Picture 11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6E8144AE-D7AD-9504-8E5D-D03DC535C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216" y="997299"/>
            <a:ext cx="2804984" cy="280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79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F54D9-1FD0-A31B-9A05-B90055342F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BA9BAF7-75B8-F55F-8CA6-3CD7DF1F90A4}"/>
              </a:ext>
            </a:extLst>
          </p:cNvPr>
          <p:cNvSpPr/>
          <p:nvPr/>
        </p:nvSpPr>
        <p:spPr>
          <a:xfrm>
            <a:off x="3759347" y="1983310"/>
            <a:ext cx="1461407" cy="498021"/>
          </a:xfrm>
          <a:prstGeom prst="rightArrow">
            <a:avLst/>
          </a:prstGeom>
          <a:solidFill>
            <a:srgbClr val="BDECB6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D2345B19-01F6-2071-BA3C-125D98754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06" y="1164456"/>
            <a:ext cx="3380014" cy="2535011"/>
          </a:xfrm>
          <a:prstGeom prst="rect">
            <a:avLst/>
          </a:prstGeom>
        </p:spPr>
      </p:pic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1BBD7B76-6768-E921-B3F7-7D9BF06C9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435" y="1164456"/>
            <a:ext cx="3380014" cy="2535011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1B90D6A5-68D5-8111-7BA6-BA05C300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947" y="828795"/>
            <a:ext cx="3310562" cy="3310562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3BB7FDF1-4E5C-4A50-9E75-7D62C5B88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05" y="828795"/>
            <a:ext cx="3310562" cy="331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4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162EEC-1F18-951F-7A21-922EB5A40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3644" y="1603431"/>
            <a:ext cx="3437164" cy="2325102"/>
          </a:xfrm>
        </p:spPr>
        <p:txBody>
          <a:bodyPr/>
          <a:lstStyle/>
          <a:p>
            <a:pPr marL="285750" indent="-285750"/>
            <a:r>
              <a:rPr lang="en-US" dirty="0"/>
              <a:t>6188 TRA transcripts</a:t>
            </a:r>
            <a:endParaRPr lang="en-US" dirty="0">
              <a:sym typeface="Quattrocento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Quattrocento Sans"/>
              </a:rPr>
              <a:t>3255 TRA genes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C5726B-A228-1FEF-DD88-22F1238B87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022F31-F088-14A9-F56D-FA1F3FBF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2"/>
            <a:ext cx="4913128" cy="452084"/>
          </a:xfrm>
        </p:spPr>
        <p:txBody>
          <a:bodyPr/>
          <a:lstStyle/>
          <a:p>
            <a:r>
              <a:rPr lang="en-US" dirty="0"/>
              <a:t>TRAs in our mouse dataset</a:t>
            </a:r>
          </a:p>
        </p:txBody>
      </p:sp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E4A0DE38-EE4F-391E-9BA3-44976A006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" y="704980"/>
            <a:ext cx="4023690" cy="402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00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C410-9651-BA61-58C3-D4F133DB9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629" y="1531448"/>
            <a:ext cx="7445241" cy="1159800"/>
          </a:xfrm>
        </p:spPr>
        <p:txBody>
          <a:bodyPr/>
          <a:lstStyle/>
          <a:p>
            <a:r>
              <a:rPr lang="en-US" dirty="0"/>
              <a:t>Largest changes in the gene expression of TRAs is found between the fourth and eighth cell stages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6F2B65-B07F-8A8C-F428-3AC43DF9D475}"/>
              </a:ext>
            </a:extLst>
          </p:cNvPr>
          <p:cNvSpPr txBox="1"/>
          <p:nvPr/>
        </p:nvSpPr>
        <p:spPr>
          <a:xfrm>
            <a:off x="996629" y="3706586"/>
            <a:ext cx="7445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dk1"/>
                </a:solidFill>
                <a:latin typeface="Lora"/>
                <a:sym typeface="Wingdings" panose="05000000000000000000" pitchFamily="2" charset="2"/>
              </a:rPr>
              <a:t></a:t>
            </a:r>
            <a:r>
              <a:rPr lang="en-US" sz="3200" b="1" dirty="0">
                <a:solidFill>
                  <a:schemeClr val="dk1"/>
                </a:solidFill>
                <a:latin typeface="Lora"/>
                <a:sym typeface="Lora"/>
              </a:rPr>
              <a:t>Differential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910067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0E006C-10CD-C764-EE21-6C9D9DF76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53DA53-45F9-CDD9-5FBF-4B09CB80EB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396363-5B89-BD18-5D98-F6F3C330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970" y="192326"/>
            <a:ext cx="7295209" cy="425512"/>
          </a:xfrm>
        </p:spPr>
        <p:txBody>
          <a:bodyPr/>
          <a:lstStyle/>
          <a:p>
            <a:r>
              <a:rPr lang="en-US" dirty="0"/>
              <a:t>Mouse DGE results: volcano and bar plots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409189C-6390-A673-F398-6DCD2969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" y="864110"/>
            <a:ext cx="3831772" cy="3831772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54469790-D0D7-2DA3-DAEC-ACE2D4A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55" y="789589"/>
            <a:ext cx="3831772" cy="38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0479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8A8682"/>
    </a:dk2>
    <a:lt2>
      <a:srgbClr val="F0EEE9"/>
    </a:lt2>
    <a:accent1>
      <a:srgbClr val="FFCD00"/>
    </a:accent1>
    <a:accent2>
      <a:srgbClr val="F6921D"/>
    </a:accent2>
    <a:accent3>
      <a:srgbClr val="A7693A"/>
    </a:accent3>
    <a:accent4>
      <a:srgbClr val="D8D6D2"/>
    </a:accent4>
    <a:accent5>
      <a:srgbClr val="979593"/>
    </a:accent5>
    <a:accent6>
      <a:srgbClr val="6F6868"/>
    </a:accent6>
    <a:hlink>
      <a:srgbClr val="000000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1279</Words>
  <Application>Microsoft Office PowerPoint</Application>
  <PresentationFormat>On-screen Show (16:9)</PresentationFormat>
  <Paragraphs>189</Paragraphs>
  <Slides>39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Quattrocento Sans</vt:lpstr>
      <vt:lpstr>Lora</vt:lpstr>
      <vt:lpstr>Arial</vt:lpstr>
      <vt:lpstr>Calibri</vt:lpstr>
      <vt:lpstr>Viola template</vt:lpstr>
      <vt:lpstr>The Role of TRAs in Early Embryonic Development</vt:lpstr>
      <vt:lpstr>PowerPoint Presentation</vt:lpstr>
      <vt:lpstr>Sub questions</vt:lpstr>
      <vt:lpstr>Recap</vt:lpstr>
      <vt:lpstr>Quality control of chips: Single chip control</vt:lpstr>
      <vt:lpstr>PowerPoint Presentation</vt:lpstr>
      <vt:lpstr>TRAs in our mouse dataset</vt:lpstr>
      <vt:lpstr>Largest changes in the gene expression of TRAs is found between the fourth and eighth cell stages</vt:lpstr>
      <vt:lpstr>Mouse DGE results: volcano and bar plots</vt:lpstr>
      <vt:lpstr>Distribution in tissues</vt:lpstr>
      <vt:lpstr>Heart</vt:lpstr>
      <vt:lpstr>What is an important biological function expressed by those genes?</vt:lpstr>
      <vt:lpstr>GSEA: HALLMARK HYPOXIA</vt:lpstr>
      <vt:lpstr>Is the gene expression in bovine comparable to the expression in mouse? </vt:lpstr>
      <vt:lpstr>Bovine quality control and vsn</vt:lpstr>
      <vt:lpstr>DGE bovine</vt:lpstr>
      <vt:lpstr>GSEA bovine</vt:lpstr>
      <vt:lpstr> Link between hypoxia and oxdative phosphorylation</vt:lpstr>
      <vt:lpstr>Conclusion</vt:lpstr>
      <vt:lpstr>Thank you for your attention!</vt:lpstr>
      <vt:lpstr>The Role of TRAs in Early Embryonic Development</vt:lpstr>
      <vt:lpstr>Preimplantation embryo development</vt:lpstr>
      <vt:lpstr>Introduction to TRAs</vt:lpstr>
      <vt:lpstr>TRAs in specific context</vt:lpstr>
      <vt:lpstr>Our dataset</vt:lpstr>
      <vt:lpstr>Our dataset</vt:lpstr>
      <vt:lpstr>PowerPoint Presentation</vt:lpstr>
      <vt:lpstr>Sub questions</vt:lpstr>
      <vt:lpstr>Milestones</vt:lpstr>
      <vt:lpstr>What have we achived so far</vt:lpstr>
      <vt:lpstr>Quality control of chips: Single chip control</vt:lpstr>
      <vt:lpstr>Excluded chips</vt:lpstr>
      <vt:lpstr>Quality control: RNA degradation</vt:lpstr>
      <vt:lpstr>Quality control: Density plots</vt:lpstr>
      <vt:lpstr>PowerPoint Presentation</vt:lpstr>
      <vt:lpstr>PowerPoint Presentation</vt:lpstr>
      <vt:lpstr>Quality control: Scatter plot</vt:lpstr>
      <vt:lpstr>PowerPoint Presentation</vt:lpstr>
      <vt:lpstr>Thank you 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Role of TRAs in early embryonic development</dc:title>
  <dc:creator>Nina Dot</dc:creator>
  <cp:lastModifiedBy>Nina Droste</cp:lastModifiedBy>
  <cp:revision>8</cp:revision>
  <dcterms:modified xsi:type="dcterms:W3CDTF">2022-07-17T11:53:06Z</dcterms:modified>
</cp:coreProperties>
</file>